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5"/>
  </p:notesMasterIdLst>
  <p:sldIdLst>
    <p:sldId id="2686" r:id="rId2"/>
    <p:sldId id="2687" r:id="rId3"/>
    <p:sldId id="2674" r:id="rId4"/>
    <p:sldId id="2676" r:id="rId5"/>
    <p:sldId id="2682" r:id="rId6"/>
    <p:sldId id="2689" r:id="rId7"/>
    <p:sldId id="2675" r:id="rId8"/>
    <p:sldId id="2688" r:id="rId9"/>
    <p:sldId id="2677" r:id="rId10"/>
    <p:sldId id="2691" r:id="rId11"/>
    <p:sldId id="2690" r:id="rId12"/>
    <p:sldId id="2678" r:id="rId13"/>
    <p:sldId id="2679" r:id="rId1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A3B4D4-5FD0-490F-9ED6-48383BF674B6}">
          <p14:sldIdLst>
            <p14:sldId id="2686"/>
            <p14:sldId id="2687"/>
            <p14:sldId id="2674"/>
            <p14:sldId id="2676"/>
            <p14:sldId id="2682"/>
            <p14:sldId id="2689"/>
            <p14:sldId id="2675"/>
            <p14:sldId id="2688"/>
            <p14:sldId id="2677"/>
            <p14:sldId id="2691"/>
            <p14:sldId id="2690"/>
            <p14:sldId id="2678"/>
            <p14:sldId id="2679"/>
          </p14:sldIdLst>
        </p14:section>
        <p14:section name="제목 없는 구역" id="{66554BE4-2BB1-4FF8-A0F2-0552D8ED84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3626">
          <p15:clr>
            <a:srgbClr val="A4A3A4"/>
          </p15:clr>
        </p15:guide>
        <p15:guide id="4" pos="588">
          <p15:clr>
            <a:srgbClr val="A4A3A4"/>
          </p15:clr>
        </p15:guide>
        <p15:guide id="5" pos="5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BC8"/>
    <a:srgbClr val="7F7F7F"/>
    <a:srgbClr val="2A4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87" autoAdjust="0"/>
    <p:restoredTop sz="50000" autoAdjust="0"/>
  </p:normalViewPr>
  <p:slideViewPr>
    <p:cSldViewPr snapToGrid="0">
      <p:cViewPr varScale="1">
        <p:scale>
          <a:sx n="155" d="100"/>
          <a:sy n="155" d="100"/>
        </p:scale>
        <p:origin x="1440" y="184"/>
      </p:cViewPr>
      <p:guideLst>
        <p:guide orient="horz" pos="2160"/>
        <p:guide pos="3120"/>
        <p:guide orient="horz" pos="3626"/>
        <p:guide pos="588"/>
        <p:guide pos="56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7EC2CA-E130-774D-B28E-08DAF13D841D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70CBB24-CEA6-644B-BC7F-FC3410FD6E8B}">
      <dgm:prSet phldrT="[텍스트]"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불량</a:t>
          </a:r>
        </a:p>
      </dgm:t>
    </dgm:pt>
    <dgm:pt modelId="{CE506EE4-8B67-4644-BE23-2E7D88CEFA47}" type="parTrans" cxnId="{B148E2C4-F0E3-F249-86C2-9ED82DDCA99E}">
      <dgm:prSet/>
      <dgm:spPr/>
      <dgm:t>
        <a:bodyPr/>
        <a:lstStyle/>
        <a:p>
          <a:pPr latinLnBrk="1"/>
          <a:endParaRPr lang="ko-KR" altLang="en-US" sz="1050"/>
        </a:p>
      </dgm:t>
    </dgm:pt>
    <dgm:pt modelId="{C429C053-F4F4-7542-B54F-083C4328386C}" type="sibTrans" cxnId="{B148E2C4-F0E3-F249-86C2-9ED82DDCA99E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양품</a:t>
          </a:r>
        </a:p>
      </dgm:t>
    </dgm:pt>
    <dgm:pt modelId="{E689857E-8CEB-DE4A-BB4D-078851103549}">
      <dgm:prSet phldrT="[텍스트]" custT="1"/>
      <dgm:spPr/>
      <dgm:t>
        <a:bodyPr/>
        <a:lstStyle/>
        <a:p>
          <a:pPr latinLnBrk="1"/>
          <a:r>
            <a:rPr lang="ko-KR" altLang="en-US" sz="1050" dirty="0"/>
            <a:t> </a:t>
          </a:r>
          <a:r>
            <a:rPr lang="en-US" altLang="ko-KR" sz="1050" dirty="0"/>
            <a:t>Scale</a:t>
          </a:r>
          <a:endParaRPr lang="ko-KR" altLang="en-US" sz="1050" dirty="0"/>
        </a:p>
      </dgm:t>
    </dgm:pt>
    <dgm:pt modelId="{949361F8-79B8-6945-94C9-D09822D41C3A}" type="parTrans" cxnId="{8DF77434-AC8A-2A4C-B32B-B97003A169D8}">
      <dgm:prSet/>
      <dgm:spPr/>
      <dgm:t>
        <a:bodyPr/>
        <a:lstStyle/>
        <a:p>
          <a:pPr latinLnBrk="1"/>
          <a:endParaRPr lang="ko-KR" altLang="en-US" sz="1050"/>
        </a:p>
      </dgm:t>
    </dgm:pt>
    <dgm:pt modelId="{2040B520-16D9-8541-AA1A-5D51043960D8}" type="sibTrans" cxnId="{8DF77434-AC8A-2A4C-B32B-B97003A169D8}">
      <dgm:prSet/>
      <dgm:spPr/>
      <dgm:t>
        <a:bodyPr/>
        <a:lstStyle/>
        <a:p>
          <a:pPr latinLnBrk="1"/>
          <a:endParaRPr lang="ko-KR" altLang="en-US" sz="1050"/>
        </a:p>
      </dgm:t>
    </dgm:pt>
    <dgm:pt modelId="{835ACE27-4336-8D4E-A13E-CAF1028C65FB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저</a:t>
          </a:r>
        </a:p>
      </dgm:t>
    </dgm:pt>
    <dgm:pt modelId="{6B0BF939-8ED8-E949-8DFA-0B0D4015B7D3}" type="parTrans" cxnId="{EAAA995B-2354-514C-8AC0-47912B8F081B}">
      <dgm:prSet/>
      <dgm:spPr/>
      <dgm:t>
        <a:bodyPr/>
        <a:lstStyle/>
        <a:p>
          <a:pPr latinLnBrk="1"/>
          <a:endParaRPr lang="ko-KR" altLang="en-US" sz="1050"/>
        </a:p>
      </dgm:t>
    </dgm:pt>
    <dgm:pt modelId="{EB8243C1-EA52-F245-A89D-CCBCAC4AFAAA}" type="sibTrans" cxnId="{EAAA995B-2354-514C-8AC0-47912B8F081B}">
      <dgm:prSet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고</a:t>
          </a:r>
        </a:p>
      </dgm:t>
    </dgm:pt>
    <dgm:pt modelId="{612A19D6-4478-2143-BBD2-7F2385A8FEC0}">
      <dgm:prSet phldrT="[텍스트]" custT="1"/>
      <dgm:spPr/>
      <dgm:t>
        <a:bodyPr/>
        <a:lstStyle/>
        <a:p>
          <a:pPr latinLnBrk="1"/>
          <a:r>
            <a:rPr lang="ko-KR" altLang="en-US" sz="1050" dirty="0" err="1"/>
            <a:t>가열대</a:t>
          </a:r>
          <a:r>
            <a:rPr lang="ko-KR" altLang="en-US" sz="1050" dirty="0"/>
            <a:t> 온도</a:t>
          </a:r>
        </a:p>
      </dgm:t>
    </dgm:pt>
    <dgm:pt modelId="{EBF1FF31-48FF-4E49-9F4D-760CDC70BE5B}" type="parTrans" cxnId="{A053DD74-284E-A244-9BEA-58E8D78477AF}">
      <dgm:prSet/>
      <dgm:spPr/>
      <dgm:t>
        <a:bodyPr/>
        <a:lstStyle/>
        <a:p>
          <a:pPr latinLnBrk="1"/>
          <a:endParaRPr lang="ko-KR" altLang="en-US" sz="1050"/>
        </a:p>
      </dgm:t>
    </dgm:pt>
    <dgm:pt modelId="{7056779E-449E-7B40-87EE-77BA09B4BF06}" type="sibTrans" cxnId="{A053DD74-284E-A244-9BEA-58E8D78477AF}">
      <dgm:prSet/>
      <dgm:spPr/>
      <dgm:t>
        <a:bodyPr/>
        <a:lstStyle/>
        <a:p>
          <a:pPr latinLnBrk="1"/>
          <a:endParaRPr lang="ko-KR" altLang="en-US" sz="1050"/>
        </a:p>
      </dgm:t>
    </dgm:pt>
    <dgm:pt modelId="{4283B542-A019-A54F-BBD5-D2806A143A6A}">
      <dgm:prSet phldrT="[텍스트]"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고</a:t>
          </a:r>
        </a:p>
      </dgm:t>
    </dgm:pt>
    <dgm:pt modelId="{C40317FB-44D1-0F42-9624-398CD4020B61}" type="parTrans" cxnId="{2C36A778-C7B1-2941-9627-4D2CEB9A846F}">
      <dgm:prSet/>
      <dgm:spPr/>
      <dgm:t>
        <a:bodyPr/>
        <a:lstStyle/>
        <a:p>
          <a:pPr latinLnBrk="1"/>
          <a:endParaRPr lang="ko-KR" altLang="en-US" sz="1050"/>
        </a:p>
      </dgm:t>
    </dgm:pt>
    <dgm:pt modelId="{B5D0C748-17A6-7B42-A238-E59C7B6757DC}" type="sibTrans" cxnId="{2C36A778-C7B1-2941-9627-4D2CEB9A846F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저</a:t>
          </a:r>
        </a:p>
      </dgm:t>
    </dgm:pt>
    <dgm:pt modelId="{D79DA245-0A3C-634F-A0FB-8C43AD5DC776}">
      <dgm:prSet phldrT="[텍스트]" custT="1"/>
      <dgm:spPr/>
      <dgm:t>
        <a:bodyPr/>
        <a:lstStyle/>
        <a:p>
          <a:pPr latinLnBrk="1"/>
          <a:r>
            <a:rPr lang="ko-KR" altLang="en-US" sz="1050" dirty="0" err="1"/>
            <a:t>균열대</a:t>
          </a:r>
          <a:r>
            <a:rPr lang="ko-KR" altLang="en-US" sz="1050" dirty="0"/>
            <a:t> 온도</a:t>
          </a:r>
        </a:p>
      </dgm:t>
    </dgm:pt>
    <dgm:pt modelId="{6557CAF6-27E4-9847-BE6A-281A8331CC29}" type="parTrans" cxnId="{AAFD4C80-173D-DD42-9AD7-B2CE5713B182}">
      <dgm:prSet/>
      <dgm:spPr/>
      <dgm:t>
        <a:bodyPr/>
        <a:lstStyle/>
        <a:p>
          <a:pPr latinLnBrk="1"/>
          <a:endParaRPr lang="ko-KR" altLang="en-US" sz="1050"/>
        </a:p>
      </dgm:t>
    </dgm:pt>
    <dgm:pt modelId="{DF692575-C77F-E545-8F69-AF54103CFC3E}" type="sibTrans" cxnId="{AAFD4C80-173D-DD42-9AD7-B2CE5713B182}">
      <dgm:prSet/>
      <dgm:spPr/>
      <dgm:t>
        <a:bodyPr/>
        <a:lstStyle/>
        <a:p>
          <a:pPr latinLnBrk="1"/>
          <a:endParaRPr lang="ko-KR" altLang="en-US" sz="1050"/>
        </a:p>
      </dgm:t>
    </dgm:pt>
    <dgm:pt modelId="{62F10A77-AA11-4742-B8B4-0F6FD52B65E4}">
      <dgm:prSet custT="1"/>
      <dgm:spPr/>
      <dgm:t>
        <a:bodyPr/>
        <a:lstStyle/>
        <a:p>
          <a:pPr latinLnBrk="1"/>
          <a:r>
            <a:rPr lang="ko-KR" altLang="en-US" sz="1050" dirty="0"/>
            <a:t>가열로 추출 온도</a:t>
          </a:r>
          <a:endParaRPr lang="en-US" altLang="ko-KR" sz="1050" dirty="0"/>
        </a:p>
      </dgm:t>
    </dgm:pt>
    <dgm:pt modelId="{5AA75EBC-7184-D54D-A497-5D8FC8146339}" type="parTrans" cxnId="{743CF80E-F3C3-7849-B948-671DD6979D59}">
      <dgm:prSet/>
      <dgm:spPr/>
      <dgm:t>
        <a:bodyPr/>
        <a:lstStyle/>
        <a:p>
          <a:pPr latinLnBrk="1"/>
          <a:endParaRPr lang="ko-KR" altLang="en-US" sz="1050"/>
        </a:p>
      </dgm:t>
    </dgm:pt>
    <dgm:pt modelId="{A64050F4-EAB6-6645-965F-2FE743C06093}" type="sibTrans" cxnId="{743CF80E-F3C3-7849-B948-671DD6979D59}">
      <dgm:prSet/>
      <dgm:spPr/>
      <dgm:t>
        <a:bodyPr/>
        <a:lstStyle/>
        <a:p>
          <a:pPr latinLnBrk="1"/>
          <a:endParaRPr lang="ko-KR" altLang="en-US" sz="1050"/>
        </a:p>
      </dgm:t>
    </dgm:pt>
    <dgm:pt modelId="{19406981-33E3-2C42-8251-746BE725D0E7}">
      <dgm:prSet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900" dirty="0" err="1"/>
            <a:t>미적용</a:t>
          </a:r>
          <a:endParaRPr lang="ko-KR" altLang="en-US" sz="900" dirty="0"/>
        </a:p>
      </dgm:t>
    </dgm:pt>
    <dgm:pt modelId="{9248E67F-EA78-E547-B431-E6646CC105D1}" type="parTrans" cxnId="{F77856F1-B6A4-394F-9F1C-5C13536CE521}">
      <dgm:prSet/>
      <dgm:spPr/>
      <dgm:t>
        <a:bodyPr/>
        <a:lstStyle/>
        <a:p>
          <a:pPr latinLnBrk="1"/>
          <a:endParaRPr lang="ko-KR" altLang="en-US" sz="1050"/>
        </a:p>
      </dgm:t>
    </dgm:pt>
    <dgm:pt modelId="{8E6D1EB4-9F22-AD46-8180-18343B65BCE2}" type="sibTrans" cxnId="{F77856F1-B6A4-394F-9F1C-5C13536CE521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적용</a:t>
          </a:r>
        </a:p>
      </dgm:t>
    </dgm:pt>
    <dgm:pt modelId="{536C0EF2-0D6D-C247-BA88-129D8FA223E0}">
      <dgm:prSet custT="1"/>
      <dgm:spPr/>
      <dgm:t>
        <a:bodyPr/>
        <a:lstStyle/>
        <a:p>
          <a:pPr latinLnBrk="1"/>
          <a:r>
            <a:rPr lang="en-US" altLang="ko-KR" sz="1050" dirty="0"/>
            <a:t>Hot Scale</a:t>
          </a:r>
          <a:r>
            <a:rPr lang="ko-KR" altLang="en-US" sz="1050" dirty="0"/>
            <a:t> </a:t>
          </a:r>
          <a:r>
            <a:rPr lang="en-US" altLang="ko-KR" sz="1050" dirty="0"/>
            <a:t>breaker</a:t>
          </a:r>
          <a:endParaRPr lang="ko-KR" altLang="en-US" sz="1050" dirty="0"/>
        </a:p>
      </dgm:t>
    </dgm:pt>
    <dgm:pt modelId="{A9EC9CEB-5FDF-4E4A-9B7E-A9CF8216647C}" type="parTrans" cxnId="{D5EE926B-1FBE-C041-A3B1-7BD6A85B9CBD}">
      <dgm:prSet/>
      <dgm:spPr/>
      <dgm:t>
        <a:bodyPr/>
        <a:lstStyle/>
        <a:p>
          <a:pPr latinLnBrk="1"/>
          <a:endParaRPr lang="ko-KR" altLang="en-US" sz="1050"/>
        </a:p>
      </dgm:t>
    </dgm:pt>
    <dgm:pt modelId="{8CE1775D-A11D-3B4D-ABF9-F73CBE7FD538}" type="sibTrans" cxnId="{D5EE926B-1FBE-C041-A3B1-7BD6A85B9CBD}">
      <dgm:prSet/>
      <dgm:spPr/>
      <dgm:t>
        <a:bodyPr/>
        <a:lstStyle/>
        <a:p>
          <a:pPr latinLnBrk="1"/>
          <a:endParaRPr lang="ko-KR" altLang="en-US" sz="1050"/>
        </a:p>
      </dgm:t>
    </dgm:pt>
    <dgm:pt modelId="{BC9540CD-3DCC-5B4C-AC14-844A4B0BA7D2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저</a:t>
          </a:r>
        </a:p>
      </dgm:t>
    </dgm:pt>
    <dgm:pt modelId="{9C80AA80-DBAB-8741-B235-391DFF2C0A93}" type="parTrans" cxnId="{0F643745-BCE5-4645-87AD-782D50002300}">
      <dgm:prSet/>
      <dgm:spPr/>
      <dgm:t>
        <a:bodyPr/>
        <a:lstStyle/>
        <a:p>
          <a:pPr latinLnBrk="1"/>
          <a:endParaRPr lang="ko-KR" altLang="en-US" sz="1050"/>
        </a:p>
      </dgm:t>
    </dgm:pt>
    <dgm:pt modelId="{65DA6536-A87D-4148-8124-EF18A0831C93}" type="sibTrans" cxnId="{0F643745-BCE5-4645-87AD-782D50002300}">
      <dgm:prSet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고</a:t>
          </a:r>
        </a:p>
      </dgm:t>
    </dgm:pt>
    <dgm:pt modelId="{220401EE-9EC4-534C-9AA0-F404712F646A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저</a:t>
          </a:r>
        </a:p>
      </dgm:t>
    </dgm:pt>
    <dgm:pt modelId="{6129A344-2BAA-D24C-9BA6-A186EE9063AE}" type="parTrans" cxnId="{E7479202-1AD3-9648-97EF-8C0DE9AD5272}">
      <dgm:prSet/>
      <dgm:spPr/>
      <dgm:t>
        <a:bodyPr/>
        <a:lstStyle/>
        <a:p>
          <a:pPr latinLnBrk="1"/>
          <a:endParaRPr lang="ko-KR" altLang="en-US" sz="1050"/>
        </a:p>
      </dgm:t>
    </dgm:pt>
    <dgm:pt modelId="{10328F5E-9E9C-1844-BA68-307E2037B8C8}" type="sibTrans" cxnId="{E7479202-1AD3-9648-97EF-8C0DE9AD5272}">
      <dgm:prSet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고</a:t>
          </a:r>
        </a:p>
      </dgm:t>
    </dgm:pt>
    <dgm:pt modelId="{D8662B61-4427-BC40-8AEF-70B0E3A16309}">
      <dgm:prSet custT="1"/>
      <dgm:spPr/>
      <dgm:t>
        <a:bodyPr/>
        <a:lstStyle/>
        <a:p>
          <a:pPr latinLnBrk="1"/>
          <a:r>
            <a:rPr lang="ko-KR" altLang="en-US" sz="1050" dirty="0"/>
            <a:t>사상 </a:t>
          </a:r>
          <a:r>
            <a:rPr lang="ko-KR" altLang="en-US" sz="1050" dirty="0" err="1"/>
            <a:t>압면</a:t>
          </a:r>
          <a:r>
            <a:rPr lang="ko-KR" altLang="en-US" sz="1050" dirty="0"/>
            <a:t> 온도</a:t>
          </a:r>
        </a:p>
      </dgm:t>
    </dgm:pt>
    <dgm:pt modelId="{681C8DE6-921B-704B-AAE5-2458E0738135}" type="parTrans" cxnId="{129DD8B1-37F9-8F4B-A58D-2FDDD57873C8}">
      <dgm:prSet/>
      <dgm:spPr/>
      <dgm:t>
        <a:bodyPr/>
        <a:lstStyle/>
        <a:p>
          <a:pPr latinLnBrk="1"/>
          <a:endParaRPr lang="ko-KR" altLang="en-US" sz="1050"/>
        </a:p>
      </dgm:t>
    </dgm:pt>
    <dgm:pt modelId="{3803DD4F-ECA1-B242-8DB0-FCCB40E11128}" type="sibTrans" cxnId="{129DD8B1-37F9-8F4B-A58D-2FDDD57873C8}">
      <dgm:prSet/>
      <dgm:spPr/>
      <dgm:t>
        <a:bodyPr/>
        <a:lstStyle/>
        <a:p>
          <a:pPr latinLnBrk="1"/>
          <a:endParaRPr lang="ko-KR" altLang="en-US" sz="1050"/>
        </a:p>
      </dgm:t>
    </dgm:pt>
    <dgm:pt modelId="{3849A3F5-A9B8-C943-9D73-562231FAA545}">
      <dgm:prSet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감소</a:t>
          </a:r>
        </a:p>
      </dgm:t>
    </dgm:pt>
    <dgm:pt modelId="{EE177897-5A39-654A-86D7-529535D56726}" type="parTrans" cxnId="{DB0C9DD2-6012-FD44-A21D-F4A04DB96D49}">
      <dgm:prSet/>
      <dgm:spPr/>
      <dgm:t>
        <a:bodyPr/>
        <a:lstStyle/>
        <a:p>
          <a:pPr latinLnBrk="1"/>
          <a:endParaRPr lang="ko-KR" altLang="en-US" sz="1050"/>
        </a:p>
      </dgm:t>
    </dgm:pt>
    <dgm:pt modelId="{0F4C644F-6E8A-DA49-8F45-8C9765F50BC2}" type="sibTrans" cxnId="{DB0C9DD2-6012-FD44-A21D-F4A04DB96D49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증가</a:t>
          </a:r>
        </a:p>
      </dgm:t>
    </dgm:pt>
    <dgm:pt modelId="{0826F26C-96C2-0B45-B8B6-5F8EBF1E12D9}">
      <dgm:prSet custT="1"/>
      <dgm:spPr/>
      <dgm:t>
        <a:bodyPr/>
        <a:lstStyle/>
        <a:p>
          <a:pPr latinLnBrk="1"/>
          <a:r>
            <a:rPr lang="en-US" altLang="ko-KR" sz="1050" dirty="0"/>
            <a:t>Descaling</a:t>
          </a:r>
          <a:r>
            <a:rPr lang="ko-KR" altLang="en-US" sz="1050" dirty="0"/>
            <a:t> 횟수</a:t>
          </a:r>
        </a:p>
      </dgm:t>
    </dgm:pt>
    <dgm:pt modelId="{D709C05D-83F3-A545-AF68-6E9F24AB50D2}" type="parTrans" cxnId="{4E1CDCDF-0881-894A-98E2-6942A4E46E66}">
      <dgm:prSet/>
      <dgm:spPr/>
      <dgm:t>
        <a:bodyPr/>
        <a:lstStyle/>
        <a:p>
          <a:pPr latinLnBrk="1"/>
          <a:endParaRPr lang="ko-KR" altLang="en-US" sz="1050"/>
        </a:p>
      </dgm:t>
    </dgm:pt>
    <dgm:pt modelId="{C3910B4B-96CF-9B4C-BD4B-F7CE3731B26F}" type="sibTrans" cxnId="{4E1CDCDF-0881-894A-98E2-6942A4E46E66}">
      <dgm:prSet/>
      <dgm:spPr/>
      <dgm:t>
        <a:bodyPr/>
        <a:lstStyle/>
        <a:p>
          <a:pPr latinLnBrk="1"/>
          <a:endParaRPr lang="ko-KR" altLang="en-US" sz="1050"/>
        </a:p>
      </dgm:t>
    </dgm:pt>
    <dgm:pt modelId="{0999B5B1-8117-6A49-A7BD-129EC4B143CE}">
      <dgm:prSet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050" dirty="0"/>
            <a:t>후</a:t>
          </a:r>
        </a:p>
      </dgm:t>
    </dgm:pt>
    <dgm:pt modelId="{84A966A0-6598-2C45-AC0D-94F7C88CEB8A}" type="parTrans" cxnId="{C0B44972-8DFA-C84A-B1A3-994FAB51A7DF}">
      <dgm:prSet/>
      <dgm:spPr/>
      <dgm:t>
        <a:bodyPr/>
        <a:lstStyle/>
        <a:p>
          <a:pPr latinLnBrk="1"/>
          <a:endParaRPr lang="ko-KR" altLang="en-US" sz="1050"/>
        </a:p>
      </dgm:t>
    </dgm:pt>
    <dgm:pt modelId="{E34DCD9A-4263-2C4C-818C-7EA9DB5EF527}" type="sibTrans" cxnId="{C0B44972-8DFA-C84A-B1A3-994FAB51A7DF}">
      <dgm:prSet custT="1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sz="1050" dirty="0"/>
            <a:t>박</a:t>
          </a:r>
        </a:p>
      </dgm:t>
    </dgm:pt>
    <dgm:pt modelId="{39EEB144-8A76-FD4C-BE04-8D093EB1345E}">
      <dgm:prSet custT="1"/>
      <dgm:spPr/>
      <dgm:t>
        <a:bodyPr/>
        <a:lstStyle/>
        <a:p>
          <a:pPr latinLnBrk="1"/>
          <a:r>
            <a:rPr lang="ko-KR" altLang="en-US" sz="1050" dirty="0"/>
            <a:t>판 두께</a:t>
          </a:r>
        </a:p>
      </dgm:t>
    </dgm:pt>
    <dgm:pt modelId="{6DB4C989-B307-284A-AEF9-F163241D0492}" type="parTrans" cxnId="{90406B11-1999-D84B-8D41-5971E80B184D}">
      <dgm:prSet/>
      <dgm:spPr/>
      <dgm:t>
        <a:bodyPr/>
        <a:lstStyle/>
        <a:p>
          <a:pPr latinLnBrk="1"/>
          <a:endParaRPr lang="ko-KR" altLang="en-US" sz="1050"/>
        </a:p>
      </dgm:t>
    </dgm:pt>
    <dgm:pt modelId="{F4AD3609-A0F9-0B42-9A8D-9392B5D60A04}" type="sibTrans" cxnId="{90406B11-1999-D84B-8D41-5971E80B184D}">
      <dgm:prSet/>
      <dgm:spPr/>
      <dgm:t>
        <a:bodyPr/>
        <a:lstStyle/>
        <a:p>
          <a:pPr latinLnBrk="1"/>
          <a:endParaRPr lang="ko-KR" altLang="en-US" sz="1050"/>
        </a:p>
      </dgm:t>
    </dgm:pt>
    <dgm:pt modelId="{98A03F78-73AA-104B-AEC2-75AFA5AF594E}" type="pres">
      <dgm:prSet presAssocID="{087EC2CA-E130-774D-B28E-08DAF13D841D}" presName="Name0" presStyleCnt="0">
        <dgm:presLayoutVars>
          <dgm:chMax/>
          <dgm:chPref/>
          <dgm:dir/>
          <dgm:animLvl val="lvl"/>
        </dgm:presLayoutVars>
      </dgm:prSet>
      <dgm:spPr/>
    </dgm:pt>
    <dgm:pt modelId="{4A497405-1BBD-4C47-B86B-75E1D310E628}" type="pres">
      <dgm:prSet presAssocID="{270CBB24-CEA6-644B-BC7F-FC3410FD6E8B}" presName="composite" presStyleCnt="0"/>
      <dgm:spPr/>
    </dgm:pt>
    <dgm:pt modelId="{4037FCF1-1656-334B-98A8-B4E6D93E902E}" type="pres">
      <dgm:prSet presAssocID="{270CBB24-CEA6-644B-BC7F-FC3410FD6E8B}" presName="Parent1" presStyleLbl="node1" presStyleIdx="0" presStyleCnt="16">
        <dgm:presLayoutVars>
          <dgm:chMax val="1"/>
          <dgm:chPref val="1"/>
          <dgm:bulletEnabled val="1"/>
        </dgm:presLayoutVars>
      </dgm:prSet>
      <dgm:spPr/>
    </dgm:pt>
    <dgm:pt modelId="{7F095AD4-11C8-FD4F-BD82-F6CEE4BC1C67}" type="pres">
      <dgm:prSet presAssocID="{270CBB24-CEA6-644B-BC7F-FC3410FD6E8B}" presName="Childtext1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DD875284-58D3-0449-B7F5-6703CF37A0CE}" type="pres">
      <dgm:prSet presAssocID="{270CBB24-CEA6-644B-BC7F-FC3410FD6E8B}" presName="BalanceSpacing" presStyleCnt="0"/>
      <dgm:spPr/>
    </dgm:pt>
    <dgm:pt modelId="{2CF1B630-0C99-734D-863A-728241CE09A0}" type="pres">
      <dgm:prSet presAssocID="{270CBB24-CEA6-644B-BC7F-FC3410FD6E8B}" presName="BalanceSpacing1" presStyleCnt="0"/>
      <dgm:spPr/>
    </dgm:pt>
    <dgm:pt modelId="{3A978862-78ED-7C40-8275-63C4F78149D5}" type="pres">
      <dgm:prSet presAssocID="{C429C053-F4F4-7542-B54F-083C4328386C}" presName="Accent1Text" presStyleLbl="node1" presStyleIdx="1" presStyleCnt="16"/>
      <dgm:spPr/>
    </dgm:pt>
    <dgm:pt modelId="{9E35F643-4CC5-324B-9292-6AB306F63C32}" type="pres">
      <dgm:prSet presAssocID="{C429C053-F4F4-7542-B54F-083C4328386C}" presName="spaceBetweenRectangles" presStyleCnt="0"/>
      <dgm:spPr/>
    </dgm:pt>
    <dgm:pt modelId="{FA7C51E8-D910-BA45-9A19-E3891F22EC17}" type="pres">
      <dgm:prSet presAssocID="{835ACE27-4336-8D4E-A13E-CAF1028C65FB}" presName="composite" presStyleCnt="0"/>
      <dgm:spPr/>
    </dgm:pt>
    <dgm:pt modelId="{396D48DB-4671-EF4F-8056-B16800EB2762}" type="pres">
      <dgm:prSet presAssocID="{835ACE27-4336-8D4E-A13E-CAF1028C65FB}" presName="Parent1" presStyleLbl="node1" presStyleIdx="2" presStyleCnt="16" custLinFactNeighborX="-7995" custLinFactNeighborY="1159">
        <dgm:presLayoutVars>
          <dgm:chMax val="1"/>
          <dgm:chPref val="1"/>
          <dgm:bulletEnabled val="1"/>
        </dgm:presLayoutVars>
      </dgm:prSet>
      <dgm:spPr/>
    </dgm:pt>
    <dgm:pt modelId="{0EBCECA0-5B50-1542-A7F7-A0F3D9EE91B3}" type="pres">
      <dgm:prSet presAssocID="{835ACE27-4336-8D4E-A13E-CAF1028C65FB}" presName="Childtext1" presStyleLbl="revTx" presStyleIdx="1" presStyleCnt="8" custScaleX="113737" custScaleY="86936" custLinFactNeighborX="-35424" custLinFactNeighborY="5796">
        <dgm:presLayoutVars>
          <dgm:chMax val="0"/>
          <dgm:chPref val="0"/>
          <dgm:bulletEnabled val="1"/>
        </dgm:presLayoutVars>
      </dgm:prSet>
      <dgm:spPr/>
    </dgm:pt>
    <dgm:pt modelId="{110BAD87-4759-BF4B-A116-E4AB46BBF06B}" type="pres">
      <dgm:prSet presAssocID="{835ACE27-4336-8D4E-A13E-CAF1028C65FB}" presName="BalanceSpacing" presStyleCnt="0"/>
      <dgm:spPr/>
    </dgm:pt>
    <dgm:pt modelId="{94500BF3-B336-1A46-AA5B-AF4314190AB6}" type="pres">
      <dgm:prSet presAssocID="{835ACE27-4336-8D4E-A13E-CAF1028C65FB}" presName="BalanceSpacing1" presStyleCnt="0"/>
      <dgm:spPr/>
    </dgm:pt>
    <dgm:pt modelId="{D1EDE128-D76B-EB44-86C7-BD253F177CAF}" type="pres">
      <dgm:prSet presAssocID="{EB8243C1-EA52-F245-A89D-CCBCAC4AFAAA}" presName="Accent1Text" presStyleLbl="node1" presStyleIdx="3" presStyleCnt="16" custLinFactNeighborX="-7995" custLinFactNeighborY="1159"/>
      <dgm:spPr/>
    </dgm:pt>
    <dgm:pt modelId="{53633BE0-4458-D745-A768-E214C3A85218}" type="pres">
      <dgm:prSet presAssocID="{EB8243C1-EA52-F245-A89D-CCBCAC4AFAAA}" presName="spaceBetweenRectangles" presStyleCnt="0"/>
      <dgm:spPr/>
    </dgm:pt>
    <dgm:pt modelId="{444C791D-8D42-A046-8241-6127EDBAA490}" type="pres">
      <dgm:prSet presAssocID="{4283B542-A019-A54F-BBD5-D2806A143A6A}" presName="composite" presStyleCnt="0"/>
      <dgm:spPr/>
    </dgm:pt>
    <dgm:pt modelId="{1E486621-6889-5044-AC6A-F6FFC10EAEFE}" type="pres">
      <dgm:prSet presAssocID="{4283B542-A019-A54F-BBD5-D2806A143A6A}" presName="Parent1" presStyleLbl="node1" presStyleIdx="4" presStyleCnt="16">
        <dgm:presLayoutVars>
          <dgm:chMax val="1"/>
          <dgm:chPref val="1"/>
          <dgm:bulletEnabled val="1"/>
        </dgm:presLayoutVars>
      </dgm:prSet>
      <dgm:spPr/>
    </dgm:pt>
    <dgm:pt modelId="{3510D6F5-6D63-8644-9A9D-B70D9E3719FC}" type="pres">
      <dgm:prSet presAssocID="{4283B542-A019-A54F-BBD5-D2806A143A6A}" presName="Childtext1" presStyleLbl="revTx" presStyleIdx="2" presStyleCnt="8" custScaleX="124984" custLinFactNeighborX="17660" custLinFactNeighborY="1932">
        <dgm:presLayoutVars>
          <dgm:chMax val="0"/>
          <dgm:chPref val="0"/>
          <dgm:bulletEnabled val="1"/>
        </dgm:presLayoutVars>
      </dgm:prSet>
      <dgm:spPr/>
    </dgm:pt>
    <dgm:pt modelId="{D948F463-8F89-9F4A-B9FD-96D721BE1F20}" type="pres">
      <dgm:prSet presAssocID="{4283B542-A019-A54F-BBD5-D2806A143A6A}" presName="BalanceSpacing" presStyleCnt="0"/>
      <dgm:spPr/>
    </dgm:pt>
    <dgm:pt modelId="{994EA43F-BE3D-1B4E-9ADA-BF531F28D6CB}" type="pres">
      <dgm:prSet presAssocID="{4283B542-A019-A54F-BBD5-D2806A143A6A}" presName="BalanceSpacing1" presStyleCnt="0"/>
      <dgm:spPr/>
    </dgm:pt>
    <dgm:pt modelId="{7DF86758-57D5-B84A-9BAB-EE181AB8F6C8}" type="pres">
      <dgm:prSet presAssocID="{B5D0C748-17A6-7B42-A238-E59C7B6757DC}" presName="Accent1Text" presStyleLbl="node1" presStyleIdx="5" presStyleCnt="16"/>
      <dgm:spPr/>
    </dgm:pt>
    <dgm:pt modelId="{24C0610D-FE39-CB42-B220-90E039EC7C84}" type="pres">
      <dgm:prSet presAssocID="{B5D0C748-17A6-7B42-A238-E59C7B6757DC}" presName="spaceBetweenRectangles" presStyleCnt="0"/>
      <dgm:spPr/>
    </dgm:pt>
    <dgm:pt modelId="{D3CD54F4-A8C7-8544-B512-61517275742E}" type="pres">
      <dgm:prSet presAssocID="{BC9540CD-3DCC-5B4C-AC14-844A4B0BA7D2}" presName="composite" presStyleCnt="0"/>
      <dgm:spPr/>
    </dgm:pt>
    <dgm:pt modelId="{A49E2406-F1AE-D74B-918C-748C03AAEFAB}" type="pres">
      <dgm:prSet presAssocID="{BC9540CD-3DCC-5B4C-AC14-844A4B0BA7D2}" presName="Parent1" presStyleLbl="node1" presStyleIdx="6" presStyleCnt="16" custLinFactNeighborX="-15994">
        <dgm:presLayoutVars>
          <dgm:chMax val="1"/>
          <dgm:chPref val="1"/>
          <dgm:bulletEnabled val="1"/>
        </dgm:presLayoutVars>
      </dgm:prSet>
      <dgm:spPr/>
    </dgm:pt>
    <dgm:pt modelId="{FA5E4B95-DEF6-E048-86E3-BB2881408F05}" type="pres">
      <dgm:prSet presAssocID="{BC9540CD-3DCC-5B4C-AC14-844A4B0BA7D2}" presName="Childtext1" presStyleLbl="revTx" presStyleIdx="3" presStyleCnt="8" custScaleX="146032" custLinFactNeighborX="-45082" custLinFactNeighborY="4241">
        <dgm:presLayoutVars>
          <dgm:chMax val="0"/>
          <dgm:chPref val="0"/>
          <dgm:bulletEnabled val="1"/>
        </dgm:presLayoutVars>
      </dgm:prSet>
      <dgm:spPr/>
    </dgm:pt>
    <dgm:pt modelId="{FBFBA830-260D-1147-84E1-02BBA6135EE3}" type="pres">
      <dgm:prSet presAssocID="{BC9540CD-3DCC-5B4C-AC14-844A4B0BA7D2}" presName="BalanceSpacing" presStyleCnt="0"/>
      <dgm:spPr/>
    </dgm:pt>
    <dgm:pt modelId="{57A1CC54-ACA5-9F40-84B0-DCA939121C06}" type="pres">
      <dgm:prSet presAssocID="{BC9540CD-3DCC-5B4C-AC14-844A4B0BA7D2}" presName="BalanceSpacing1" presStyleCnt="0"/>
      <dgm:spPr/>
    </dgm:pt>
    <dgm:pt modelId="{A8B5A6B8-89DC-0E49-9CC1-A83D12FA4EF3}" type="pres">
      <dgm:prSet presAssocID="{65DA6536-A87D-4148-8124-EF18A0831C93}" presName="Accent1Text" presStyleLbl="node1" presStyleIdx="7" presStyleCnt="16" custLinFactNeighborX="-15994"/>
      <dgm:spPr/>
    </dgm:pt>
    <dgm:pt modelId="{991E288B-68A1-0B41-9CE9-AAB316B11C3D}" type="pres">
      <dgm:prSet presAssocID="{65DA6536-A87D-4148-8124-EF18A0831C93}" presName="spaceBetweenRectangles" presStyleCnt="0"/>
      <dgm:spPr/>
    </dgm:pt>
    <dgm:pt modelId="{836C9CCE-56B9-144D-9C3C-D7311DF1FA43}" type="pres">
      <dgm:prSet presAssocID="{19406981-33E3-2C42-8251-746BE725D0E7}" presName="composite" presStyleCnt="0"/>
      <dgm:spPr/>
    </dgm:pt>
    <dgm:pt modelId="{232FCFB2-9647-0047-B63A-9ECCFCB82542}" type="pres">
      <dgm:prSet presAssocID="{19406981-33E3-2C42-8251-746BE725D0E7}" presName="Parent1" presStyleLbl="node1" presStyleIdx="8" presStyleCnt="16" custLinFactNeighborX="15995">
        <dgm:presLayoutVars>
          <dgm:chMax val="1"/>
          <dgm:chPref val="1"/>
          <dgm:bulletEnabled val="1"/>
        </dgm:presLayoutVars>
      </dgm:prSet>
      <dgm:spPr/>
    </dgm:pt>
    <dgm:pt modelId="{B5FD47A3-5774-2946-921F-75FDFF288D36}" type="pres">
      <dgm:prSet presAssocID="{19406981-33E3-2C42-8251-746BE725D0E7}" presName="Childtext1" presStyleLbl="revTx" presStyleIdx="4" presStyleCnt="8" custScaleX="154257" custLinFactNeighborX="47788" custLinFactNeighborY="1932">
        <dgm:presLayoutVars>
          <dgm:chMax val="0"/>
          <dgm:chPref val="0"/>
          <dgm:bulletEnabled val="1"/>
        </dgm:presLayoutVars>
      </dgm:prSet>
      <dgm:spPr/>
    </dgm:pt>
    <dgm:pt modelId="{9C0056F1-B46E-0C4B-8359-8D388CEC4542}" type="pres">
      <dgm:prSet presAssocID="{19406981-33E3-2C42-8251-746BE725D0E7}" presName="BalanceSpacing" presStyleCnt="0"/>
      <dgm:spPr/>
    </dgm:pt>
    <dgm:pt modelId="{49DEAC28-051B-6C40-9158-FE9FF25DB25D}" type="pres">
      <dgm:prSet presAssocID="{19406981-33E3-2C42-8251-746BE725D0E7}" presName="BalanceSpacing1" presStyleCnt="0"/>
      <dgm:spPr/>
    </dgm:pt>
    <dgm:pt modelId="{5B073BE9-DF44-D544-A9B7-2414D5F17211}" type="pres">
      <dgm:prSet presAssocID="{8E6D1EB4-9F22-AD46-8180-18343B65BCE2}" presName="Accent1Text" presStyleLbl="node1" presStyleIdx="9" presStyleCnt="16" custLinFactNeighborX="15995"/>
      <dgm:spPr/>
    </dgm:pt>
    <dgm:pt modelId="{AEA86C7A-DA60-9F45-89CD-96F55AFDBC0F}" type="pres">
      <dgm:prSet presAssocID="{8E6D1EB4-9F22-AD46-8180-18343B65BCE2}" presName="spaceBetweenRectangles" presStyleCnt="0"/>
      <dgm:spPr/>
    </dgm:pt>
    <dgm:pt modelId="{85599C6F-5A95-2446-8B04-934CFC509A62}" type="pres">
      <dgm:prSet presAssocID="{220401EE-9EC4-534C-9AA0-F404712F646A}" presName="composite" presStyleCnt="0"/>
      <dgm:spPr/>
    </dgm:pt>
    <dgm:pt modelId="{C575320D-4D80-144F-A4BE-1DC79C554883}" type="pres">
      <dgm:prSet presAssocID="{220401EE-9EC4-534C-9AA0-F404712F646A}" presName="Parent1" presStyleLbl="node1" presStyleIdx="10" presStyleCnt="16" custLinFactNeighborX="-27983" custLinFactNeighborY="2319">
        <dgm:presLayoutVars>
          <dgm:chMax val="1"/>
          <dgm:chPref val="1"/>
          <dgm:bulletEnabled val="1"/>
        </dgm:presLayoutVars>
      </dgm:prSet>
      <dgm:spPr/>
    </dgm:pt>
    <dgm:pt modelId="{46B45634-D7A2-C443-8752-3CC9DB1ED94C}" type="pres">
      <dgm:prSet presAssocID="{220401EE-9EC4-534C-9AA0-F404712F646A}" presName="Childtext1" presStyleLbl="revTx" presStyleIdx="5" presStyleCnt="8" custScaleX="182529" custLinFactNeighborX="-79209" custLinFactNeighborY="5797">
        <dgm:presLayoutVars>
          <dgm:chMax val="0"/>
          <dgm:chPref val="0"/>
          <dgm:bulletEnabled val="1"/>
        </dgm:presLayoutVars>
      </dgm:prSet>
      <dgm:spPr/>
    </dgm:pt>
    <dgm:pt modelId="{5A0AC0DA-76FE-384E-81E1-84FF8D5104FC}" type="pres">
      <dgm:prSet presAssocID="{220401EE-9EC4-534C-9AA0-F404712F646A}" presName="BalanceSpacing" presStyleCnt="0"/>
      <dgm:spPr/>
    </dgm:pt>
    <dgm:pt modelId="{68AC7A98-9A90-B549-8667-68FC5403F7C3}" type="pres">
      <dgm:prSet presAssocID="{220401EE-9EC4-534C-9AA0-F404712F646A}" presName="BalanceSpacing1" presStyleCnt="0"/>
      <dgm:spPr/>
    </dgm:pt>
    <dgm:pt modelId="{DA86F73F-475C-2342-8C53-4DCF7C7A62B5}" type="pres">
      <dgm:prSet presAssocID="{10328F5E-9E9C-1844-BA68-307E2037B8C8}" presName="Accent1Text" presStyleLbl="node1" presStyleIdx="11" presStyleCnt="16" custLinFactNeighborX="-27983" custLinFactNeighborY="2319"/>
      <dgm:spPr/>
    </dgm:pt>
    <dgm:pt modelId="{DAE4A44C-6578-CD4A-B9B7-55EE0F6FAC12}" type="pres">
      <dgm:prSet presAssocID="{10328F5E-9E9C-1844-BA68-307E2037B8C8}" presName="spaceBetweenRectangles" presStyleCnt="0"/>
      <dgm:spPr/>
    </dgm:pt>
    <dgm:pt modelId="{D2D72B8E-C798-6D45-BC8C-D99A5632892B}" type="pres">
      <dgm:prSet presAssocID="{3849A3F5-A9B8-C943-9D73-562231FAA545}" presName="composite" presStyleCnt="0"/>
      <dgm:spPr/>
    </dgm:pt>
    <dgm:pt modelId="{0FA46948-37DC-1F4E-B5CB-10F1A79097D1}" type="pres">
      <dgm:prSet presAssocID="{3849A3F5-A9B8-C943-9D73-562231FAA545}" presName="Parent1" presStyleLbl="node1" presStyleIdx="12" presStyleCnt="16" custLinFactNeighborX="17322" custLinFactNeighborY="0">
        <dgm:presLayoutVars>
          <dgm:chMax val="1"/>
          <dgm:chPref val="1"/>
          <dgm:bulletEnabled val="1"/>
        </dgm:presLayoutVars>
      </dgm:prSet>
      <dgm:spPr/>
    </dgm:pt>
    <dgm:pt modelId="{75EC74C6-194F-5A43-BC42-10372F3288FC}" type="pres">
      <dgm:prSet presAssocID="{3849A3F5-A9B8-C943-9D73-562231FAA545}" presName="Childtext1" presStyleLbl="revTx" presStyleIdx="6" presStyleCnt="8" custScaleX="163065" custLinFactNeighborX="60304" custLinFactNeighborY="5797">
        <dgm:presLayoutVars>
          <dgm:chMax val="0"/>
          <dgm:chPref val="0"/>
          <dgm:bulletEnabled val="1"/>
        </dgm:presLayoutVars>
      </dgm:prSet>
      <dgm:spPr/>
    </dgm:pt>
    <dgm:pt modelId="{A5264514-6618-AF41-BAEE-C54CEB524222}" type="pres">
      <dgm:prSet presAssocID="{3849A3F5-A9B8-C943-9D73-562231FAA545}" presName="BalanceSpacing" presStyleCnt="0"/>
      <dgm:spPr/>
    </dgm:pt>
    <dgm:pt modelId="{85205747-AEFA-8740-B75A-958A7ADA0BFF}" type="pres">
      <dgm:prSet presAssocID="{3849A3F5-A9B8-C943-9D73-562231FAA545}" presName="BalanceSpacing1" presStyleCnt="0"/>
      <dgm:spPr/>
    </dgm:pt>
    <dgm:pt modelId="{4BAA6514-ABAC-3B47-B853-E34095EFB406}" type="pres">
      <dgm:prSet presAssocID="{0F4C644F-6E8A-DA49-8F45-8C9765F50BC2}" presName="Accent1Text" presStyleLbl="node1" presStyleIdx="13" presStyleCnt="16" custLinFactNeighborX="17322" custLinFactNeighborY="0"/>
      <dgm:spPr/>
    </dgm:pt>
    <dgm:pt modelId="{64547181-2EED-9948-B60A-79C244FED46F}" type="pres">
      <dgm:prSet presAssocID="{0F4C644F-6E8A-DA49-8F45-8C9765F50BC2}" presName="spaceBetweenRectangles" presStyleCnt="0"/>
      <dgm:spPr/>
    </dgm:pt>
    <dgm:pt modelId="{83B7B478-FF59-4C42-A11E-0FE0819AD699}" type="pres">
      <dgm:prSet presAssocID="{0999B5B1-8117-6A49-A7BD-129EC4B143CE}" presName="composite" presStyleCnt="0"/>
      <dgm:spPr/>
    </dgm:pt>
    <dgm:pt modelId="{A54DAF29-396C-0C43-9F56-D66550312E2A}" type="pres">
      <dgm:prSet presAssocID="{0999B5B1-8117-6A49-A7BD-129EC4B143CE}" presName="Parent1" presStyleLbl="node1" presStyleIdx="14" presStyleCnt="16">
        <dgm:presLayoutVars>
          <dgm:chMax val="1"/>
          <dgm:chPref val="1"/>
          <dgm:bulletEnabled val="1"/>
        </dgm:presLayoutVars>
      </dgm:prSet>
      <dgm:spPr/>
    </dgm:pt>
    <dgm:pt modelId="{10114D3F-2EDB-9246-A06D-0FC7BD72F0ED}" type="pres">
      <dgm:prSet presAssocID="{0999B5B1-8117-6A49-A7BD-129EC4B143CE}" presName="Childtext1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0E21AD5C-CCB7-5F49-8E11-A83D6743B157}" type="pres">
      <dgm:prSet presAssocID="{0999B5B1-8117-6A49-A7BD-129EC4B143CE}" presName="BalanceSpacing" presStyleCnt="0"/>
      <dgm:spPr/>
    </dgm:pt>
    <dgm:pt modelId="{7301C422-3CB2-D840-BABA-2A4AA14BADDC}" type="pres">
      <dgm:prSet presAssocID="{0999B5B1-8117-6A49-A7BD-129EC4B143CE}" presName="BalanceSpacing1" presStyleCnt="0"/>
      <dgm:spPr/>
    </dgm:pt>
    <dgm:pt modelId="{D282F51C-FBD7-5845-8ECD-E4EFC2EC5A55}" type="pres">
      <dgm:prSet presAssocID="{E34DCD9A-4263-2C4C-818C-7EA9DB5EF527}" presName="Accent1Text" presStyleLbl="node1" presStyleIdx="15" presStyleCnt="16"/>
      <dgm:spPr/>
    </dgm:pt>
  </dgm:ptLst>
  <dgm:cxnLst>
    <dgm:cxn modelId="{E7479202-1AD3-9648-97EF-8C0DE9AD5272}" srcId="{087EC2CA-E130-774D-B28E-08DAF13D841D}" destId="{220401EE-9EC4-534C-9AA0-F404712F646A}" srcOrd="5" destOrd="0" parTransId="{6129A344-2BAA-D24C-9BA6-A186EE9063AE}" sibTransId="{10328F5E-9E9C-1844-BA68-307E2037B8C8}"/>
    <dgm:cxn modelId="{743CF80E-F3C3-7849-B948-671DD6979D59}" srcId="{BC9540CD-3DCC-5B4C-AC14-844A4B0BA7D2}" destId="{62F10A77-AA11-4742-B8B4-0F6FD52B65E4}" srcOrd="0" destOrd="0" parTransId="{5AA75EBC-7184-D54D-A497-5D8FC8146339}" sibTransId="{A64050F4-EAB6-6645-965F-2FE743C06093}"/>
    <dgm:cxn modelId="{90406B11-1999-D84B-8D41-5971E80B184D}" srcId="{0999B5B1-8117-6A49-A7BD-129EC4B143CE}" destId="{39EEB144-8A76-FD4C-BE04-8D093EB1345E}" srcOrd="0" destOrd="0" parTransId="{6DB4C989-B307-284A-AEF9-F163241D0492}" sibTransId="{F4AD3609-A0F9-0B42-9A8D-9392B5D60A04}"/>
    <dgm:cxn modelId="{71F7DB27-8DE3-044B-AF7A-7002572953CF}" type="presOf" srcId="{EB8243C1-EA52-F245-A89D-CCBCAC4AFAAA}" destId="{D1EDE128-D76B-EB44-86C7-BD253F177CAF}" srcOrd="0" destOrd="0" presId="urn:microsoft.com/office/officeart/2008/layout/AlternatingHexagons"/>
    <dgm:cxn modelId="{8DF77434-AC8A-2A4C-B32B-B97003A169D8}" srcId="{270CBB24-CEA6-644B-BC7F-FC3410FD6E8B}" destId="{E689857E-8CEB-DE4A-BB4D-078851103549}" srcOrd="0" destOrd="0" parTransId="{949361F8-79B8-6945-94C9-D09822D41C3A}" sibTransId="{2040B520-16D9-8541-AA1A-5D51043960D8}"/>
    <dgm:cxn modelId="{D6B33D40-5364-C742-BF00-AA518A37C9A9}" type="presOf" srcId="{3849A3F5-A9B8-C943-9D73-562231FAA545}" destId="{0FA46948-37DC-1F4E-B5CB-10F1A79097D1}" srcOrd="0" destOrd="0" presId="urn:microsoft.com/office/officeart/2008/layout/AlternatingHexagons"/>
    <dgm:cxn modelId="{B45C4340-25B1-4549-B6B2-36C4F1A30224}" type="presOf" srcId="{B5D0C748-17A6-7B42-A238-E59C7B6757DC}" destId="{7DF86758-57D5-B84A-9BAB-EE181AB8F6C8}" srcOrd="0" destOrd="0" presId="urn:microsoft.com/office/officeart/2008/layout/AlternatingHexagons"/>
    <dgm:cxn modelId="{0F643745-BCE5-4645-87AD-782D50002300}" srcId="{087EC2CA-E130-774D-B28E-08DAF13D841D}" destId="{BC9540CD-3DCC-5B4C-AC14-844A4B0BA7D2}" srcOrd="3" destOrd="0" parTransId="{9C80AA80-DBAB-8741-B235-391DFF2C0A93}" sibTransId="{65DA6536-A87D-4148-8124-EF18A0831C93}"/>
    <dgm:cxn modelId="{EAAA995B-2354-514C-8AC0-47912B8F081B}" srcId="{087EC2CA-E130-774D-B28E-08DAF13D841D}" destId="{835ACE27-4336-8D4E-A13E-CAF1028C65FB}" srcOrd="1" destOrd="0" parTransId="{6B0BF939-8ED8-E949-8DFA-0B0D4015B7D3}" sibTransId="{EB8243C1-EA52-F245-A89D-CCBCAC4AFAAA}"/>
    <dgm:cxn modelId="{7699ED5F-8C75-6945-AE35-5C5CE767F239}" type="presOf" srcId="{BC9540CD-3DCC-5B4C-AC14-844A4B0BA7D2}" destId="{A49E2406-F1AE-D74B-918C-748C03AAEFAB}" srcOrd="0" destOrd="0" presId="urn:microsoft.com/office/officeart/2008/layout/AlternatingHexagons"/>
    <dgm:cxn modelId="{D5EE926B-1FBE-C041-A3B1-7BD6A85B9CBD}" srcId="{19406981-33E3-2C42-8251-746BE725D0E7}" destId="{536C0EF2-0D6D-C247-BA88-129D8FA223E0}" srcOrd="0" destOrd="0" parTransId="{A9EC9CEB-5FDF-4E4A-9B7E-A9CF8216647C}" sibTransId="{8CE1775D-A11D-3B4D-ABF9-F73CBE7FD538}"/>
    <dgm:cxn modelId="{0C9AF470-C30A-EF4B-BA10-D38F6E568009}" type="presOf" srcId="{0826F26C-96C2-0B45-B8B6-5F8EBF1E12D9}" destId="{75EC74C6-194F-5A43-BC42-10372F3288FC}" srcOrd="0" destOrd="0" presId="urn:microsoft.com/office/officeart/2008/layout/AlternatingHexagons"/>
    <dgm:cxn modelId="{C0B44972-8DFA-C84A-B1A3-994FAB51A7DF}" srcId="{087EC2CA-E130-774D-B28E-08DAF13D841D}" destId="{0999B5B1-8117-6A49-A7BD-129EC4B143CE}" srcOrd="7" destOrd="0" parTransId="{84A966A0-6598-2C45-AC0D-94F7C88CEB8A}" sibTransId="{E34DCD9A-4263-2C4C-818C-7EA9DB5EF527}"/>
    <dgm:cxn modelId="{C5561F73-4931-0040-8A2E-63A3FA991F55}" type="presOf" srcId="{0999B5B1-8117-6A49-A7BD-129EC4B143CE}" destId="{A54DAF29-396C-0C43-9F56-D66550312E2A}" srcOrd="0" destOrd="0" presId="urn:microsoft.com/office/officeart/2008/layout/AlternatingHexagons"/>
    <dgm:cxn modelId="{A053DD74-284E-A244-9BEA-58E8D78477AF}" srcId="{835ACE27-4336-8D4E-A13E-CAF1028C65FB}" destId="{612A19D6-4478-2143-BBD2-7F2385A8FEC0}" srcOrd="0" destOrd="0" parTransId="{EBF1FF31-48FF-4E49-9F4D-760CDC70BE5B}" sibTransId="{7056779E-449E-7B40-87EE-77BA09B4BF06}"/>
    <dgm:cxn modelId="{F66F0A77-8112-B444-84DC-0414E18DD67F}" type="presOf" srcId="{E689857E-8CEB-DE4A-BB4D-078851103549}" destId="{7F095AD4-11C8-FD4F-BD82-F6CEE4BC1C67}" srcOrd="0" destOrd="0" presId="urn:microsoft.com/office/officeart/2008/layout/AlternatingHexagons"/>
    <dgm:cxn modelId="{2C36A778-C7B1-2941-9627-4D2CEB9A846F}" srcId="{087EC2CA-E130-774D-B28E-08DAF13D841D}" destId="{4283B542-A019-A54F-BBD5-D2806A143A6A}" srcOrd="2" destOrd="0" parTransId="{C40317FB-44D1-0F42-9624-398CD4020B61}" sibTransId="{B5D0C748-17A6-7B42-A238-E59C7B6757DC}"/>
    <dgm:cxn modelId="{80736B79-4ED0-FD48-995E-65410B344D31}" type="presOf" srcId="{270CBB24-CEA6-644B-BC7F-FC3410FD6E8B}" destId="{4037FCF1-1656-334B-98A8-B4E6D93E902E}" srcOrd="0" destOrd="0" presId="urn:microsoft.com/office/officeart/2008/layout/AlternatingHexagons"/>
    <dgm:cxn modelId="{AAFD4C80-173D-DD42-9AD7-B2CE5713B182}" srcId="{4283B542-A019-A54F-BBD5-D2806A143A6A}" destId="{D79DA245-0A3C-634F-A0FB-8C43AD5DC776}" srcOrd="0" destOrd="0" parTransId="{6557CAF6-27E4-9847-BE6A-281A8331CC29}" sibTransId="{DF692575-C77F-E545-8F69-AF54103CFC3E}"/>
    <dgm:cxn modelId="{DB4A2E83-F9EF-BB42-BBCA-6ED7F30E90B8}" type="presOf" srcId="{39EEB144-8A76-FD4C-BE04-8D093EB1345E}" destId="{10114D3F-2EDB-9246-A06D-0FC7BD72F0ED}" srcOrd="0" destOrd="0" presId="urn:microsoft.com/office/officeart/2008/layout/AlternatingHexagons"/>
    <dgm:cxn modelId="{2360B988-88F3-614E-A9B1-A1F45D7D00C3}" type="presOf" srcId="{62F10A77-AA11-4742-B8B4-0F6FD52B65E4}" destId="{FA5E4B95-DEF6-E048-86E3-BB2881408F05}" srcOrd="0" destOrd="0" presId="urn:microsoft.com/office/officeart/2008/layout/AlternatingHexagons"/>
    <dgm:cxn modelId="{196F1992-C21E-A845-9684-9F536732A4B1}" type="presOf" srcId="{0F4C644F-6E8A-DA49-8F45-8C9765F50BC2}" destId="{4BAA6514-ABAC-3B47-B853-E34095EFB406}" srcOrd="0" destOrd="0" presId="urn:microsoft.com/office/officeart/2008/layout/AlternatingHexagons"/>
    <dgm:cxn modelId="{C5926497-168C-4241-A6E1-95313D8FEBD3}" type="presOf" srcId="{536C0EF2-0D6D-C247-BA88-129D8FA223E0}" destId="{B5FD47A3-5774-2946-921F-75FDFF288D36}" srcOrd="0" destOrd="0" presId="urn:microsoft.com/office/officeart/2008/layout/AlternatingHexagons"/>
    <dgm:cxn modelId="{A074929A-701B-2C45-ACCE-542B6D26B70D}" type="presOf" srcId="{E34DCD9A-4263-2C4C-818C-7EA9DB5EF527}" destId="{D282F51C-FBD7-5845-8ECD-E4EFC2EC5A55}" srcOrd="0" destOrd="0" presId="urn:microsoft.com/office/officeart/2008/layout/AlternatingHexagons"/>
    <dgm:cxn modelId="{EBA3E79E-883A-724E-8805-D5D2B7195952}" type="presOf" srcId="{4283B542-A019-A54F-BBD5-D2806A143A6A}" destId="{1E486621-6889-5044-AC6A-F6FFC10EAEFE}" srcOrd="0" destOrd="0" presId="urn:microsoft.com/office/officeart/2008/layout/AlternatingHexagons"/>
    <dgm:cxn modelId="{CA568AA7-6A27-B04E-84E4-7B9F3D41A0EA}" type="presOf" srcId="{D79DA245-0A3C-634F-A0FB-8C43AD5DC776}" destId="{3510D6F5-6D63-8644-9A9D-B70D9E3719FC}" srcOrd="0" destOrd="0" presId="urn:microsoft.com/office/officeart/2008/layout/AlternatingHexagons"/>
    <dgm:cxn modelId="{129DD8B1-37F9-8F4B-A58D-2FDDD57873C8}" srcId="{220401EE-9EC4-534C-9AA0-F404712F646A}" destId="{D8662B61-4427-BC40-8AEF-70B0E3A16309}" srcOrd="0" destOrd="0" parTransId="{681C8DE6-921B-704B-AAE5-2458E0738135}" sibTransId="{3803DD4F-ECA1-B242-8DB0-FCCB40E11128}"/>
    <dgm:cxn modelId="{BC0CEFB1-6B3D-5341-B937-64AEF0BE466F}" type="presOf" srcId="{835ACE27-4336-8D4E-A13E-CAF1028C65FB}" destId="{396D48DB-4671-EF4F-8056-B16800EB2762}" srcOrd="0" destOrd="0" presId="urn:microsoft.com/office/officeart/2008/layout/AlternatingHexagons"/>
    <dgm:cxn modelId="{BF212ABA-E471-1C41-9155-FEE60DA33A0C}" type="presOf" srcId="{220401EE-9EC4-534C-9AA0-F404712F646A}" destId="{C575320D-4D80-144F-A4BE-1DC79C554883}" srcOrd="0" destOrd="0" presId="urn:microsoft.com/office/officeart/2008/layout/AlternatingHexagons"/>
    <dgm:cxn modelId="{680F67BE-7CAE-384D-92ED-81E1243B37A7}" type="presOf" srcId="{087EC2CA-E130-774D-B28E-08DAF13D841D}" destId="{98A03F78-73AA-104B-AEC2-75AFA5AF594E}" srcOrd="0" destOrd="0" presId="urn:microsoft.com/office/officeart/2008/layout/AlternatingHexagons"/>
    <dgm:cxn modelId="{B148E2C4-F0E3-F249-86C2-9ED82DDCA99E}" srcId="{087EC2CA-E130-774D-B28E-08DAF13D841D}" destId="{270CBB24-CEA6-644B-BC7F-FC3410FD6E8B}" srcOrd="0" destOrd="0" parTransId="{CE506EE4-8B67-4644-BE23-2E7D88CEFA47}" sibTransId="{C429C053-F4F4-7542-B54F-083C4328386C}"/>
    <dgm:cxn modelId="{026E9BC7-4AD7-2F4C-89A1-A432C3E08DE4}" type="presOf" srcId="{D8662B61-4427-BC40-8AEF-70B0E3A16309}" destId="{46B45634-D7A2-C443-8752-3CC9DB1ED94C}" srcOrd="0" destOrd="0" presId="urn:microsoft.com/office/officeart/2008/layout/AlternatingHexagons"/>
    <dgm:cxn modelId="{75BDA3CB-616E-6547-A065-8AC82DD9AC07}" type="presOf" srcId="{65DA6536-A87D-4148-8124-EF18A0831C93}" destId="{A8B5A6B8-89DC-0E49-9CC1-A83D12FA4EF3}" srcOrd="0" destOrd="0" presId="urn:microsoft.com/office/officeart/2008/layout/AlternatingHexagons"/>
    <dgm:cxn modelId="{568CC7CF-CC4B-744F-B778-878B5F2496C1}" type="presOf" srcId="{C429C053-F4F4-7542-B54F-083C4328386C}" destId="{3A978862-78ED-7C40-8275-63C4F78149D5}" srcOrd="0" destOrd="0" presId="urn:microsoft.com/office/officeart/2008/layout/AlternatingHexagons"/>
    <dgm:cxn modelId="{DB0C9DD2-6012-FD44-A21D-F4A04DB96D49}" srcId="{087EC2CA-E130-774D-B28E-08DAF13D841D}" destId="{3849A3F5-A9B8-C943-9D73-562231FAA545}" srcOrd="6" destOrd="0" parTransId="{EE177897-5A39-654A-86D7-529535D56726}" sibTransId="{0F4C644F-6E8A-DA49-8F45-8C9765F50BC2}"/>
    <dgm:cxn modelId="{4E1CDCDF-0881-894A-98E2-6942A4E46E66}" srcId="{3849A3F5-A9B8-C943-9D73-562231FAA545}" destId="{0826F26C-96C2-0B45-B8B6-5F8EBF1E12D9}" srcOrd="0" destOrd="0" parTransId="{D709C05D-83F3-A545-AF68-6E9F24AB50D2}" sibTransId="{C3910B4B-96CF-9B4C-BD4B-F7CE3731B26F}"/>
    <dgm:cxn modelId="{725E4EE1-AB35-524A-95A0-D32A7EB6D5CE}" type="presOf" srcId="{10328F5E-9E9C-1844-BA68-307E2037B8C8}" destId="{DA86F73F-475C-2342-8C53-4DCF7C7A62B5}" srcOrd="0" destOrd="0" presId="urn:microsoft.com/office/officeart/2008/layout/AlternatingHexagons"/>
    <dgm:cxn modelId="{6E57AEE1-7B0C-3A40-9492-976EF8EB94A2}" type="presOf" srcId="{612A19D6-4478-2143-BBD2-7F2385A8FEC0}" destId="{0EBCECA0-5B50-1542-A7F7-A0F3D9EE91B3}" srcOrd="0" destOrd="0" presId="urn:microsoft.com/office/officeart/2008/layout/AlternatingHexagons"/>
    <dgm:cxn modelId="{1BDD32F1-BDA3-C94E-A30C-45AFE827B4DB}" type="presOf" srcId="{19406981-33E3-2C42-8251-746BE725D0E7}" destId="{232FCFB2-9647-0047-B63A-9ECCFCB82542}" srcOrd="0" destOrd="0" presId="urn:microsoft.com/office/officeart/2008/layout/AlternatingHexagons"/>
    <dgm:cxn modelId="{F77856F1-B6A4-394F-9F1C-5C13536CE521}" srcId="{087EC2CA-E130-774D-B28E-08DAF13D841D}" destId="{19406981-33E3-2C42-8251-746BE725D0E7}" srcOrd="4" destOrd="0" parTransId="{9248E67F-EA78-E547-B431-E6646CC105D1}" sibTransId="{8E6D1EB4-9F22-AD46-8180-18343B65BCE2}"/>
    <dgm:cxn modelId="{214163F9-2350-7A4B-A3B1-CC479A6EC776}" type="presOf" srcId="{8E6D1EB4-9F22-AD46-8180-18343B65BCE2}" destId="{5B073BE9-DF44-D544-A9B7-2414D5F17211}" srcOrd="0" destOrd="0" presId="urn:microsoft.com/office/officeart/2008/layout/AlternatingHexagons"/>
    <dgm:cxn modelId="{1A5D6069-19F9-654C-AD3E-35B831E65B9C}" type="presParOf" srcId="{98A03F78-73AA-104B-AEC2-75AFA5AF594E}" destId="{4A497405-1BBD-4C47-B86B-75E1D310E628}" srcOrd="0" destOrd="0" presId="urn:microsoft.com/office/officeart/2008/layout/AlternatingHexagons"/>
    <dgm:cxn modelId="{69A8ACB9-F151-8B4A-81DC-1447E82EB335}" type="presParOf" srcId="{4A497405-1BBD-4C47-B86B-75E1D310E628}" destId="{4037FCF1-1656-334B-98A8-B4E6D93E902E}" srcOrd="0" destOrd="0" presId="urn:microsoft.com/office/officeart/2008/layout/AlternatingHexagons"/>
    <dgm:cxn modelId="{AD92BB3D-77FB-4E4B-9DFF-312397926C18}" type="presParOf" srcId="{4A497405-1BBD-4C47-B86B-75E1D310E628}" destId="{7F095AD4-11C8-FD4F-BD82-F6CEE4BC1C67}" srcOrd="1" destOrd="0" presId="urn:microsoft.com/office/officeart/2008/layout/AlternatingHexagons"/>
    <dgm:cxn modelId="{BDB01624-58A0-FF48-A0C7-0A4FA0ACE0F7}" type="presParOf" srcId="{4A497405-1BBD-4C47-B86B-75E1D310E628}" destId="{DD875284-58D3-0449-B7F5-6703CF37A0CE}" srcOrd="2" destOrd="0" presId="urn:microsoft.com/office/officeart/2008/layout/AlternatingHexagons"/>
    <dgm:cxn modelId="{112EA213-6776-2140-AF47-6477163F869B}" type="presParOf" srcId="{4A497405-1BBD-4C47-B86B-75E1D310E628}" destId="{2CF1B630-0C99-734D-863A-728241CE09A0}" srcOrd="3" destOrd="0" presId="urn:microsoft.com/office/officeart/2008/layout/AlternatingHexagons"/>
    <dgm:cxn modelId="{DD22C260-BCCC-734D-8404-F2A866B6ECDC}" type="presParOf" srcId="{4A497405-1BBD-4C47-B86B-75E1D310E628}" destId="{3A978862-78ED-7C40-8275-63C4F78149D5}" srcOrd="4" destOrd="0" presId="urn:microsoft.com/office/officeart/2008/layout/AlternatingHexagons"/>
    <dgm:cxn modelId="{F87C225F-1DAA-174F-B287-354DE3755DFE}" type="presParOf" srcId="{98A03F78-73AA-104B-AEC2-75AFA5AF594E}" destId="{9E35F643-4CC5-324B-9292-6AB306F63C32}" srcOrd="1" destOrd="0" presId="urn:microsoft.com/office/officeart/2008/layout/AlternatingHexagons"/>
    <dgm:cxn modelId="{2593AA11-90BD-CC48-80E0-5FEF3462B56E}" type="presParOf" srcId="{98A03F78-73AA-104B-AEC2-75AFA5AF594E}" destId="{FA7C51E8-D910-BA45-9A19-E3891F22EC17}" srcOrd="2" destOrd="0" presId="urn:microsoft.com/office/officeart/2008/layout/AlternatingHexagons"/>
    <dgm:cxn modelId="{3D462639-5A4D-3C4F-9EC1-C99C2A0D63FA}" type="presParOf" srcId="{FA7C51E8-D910-BA45-9A19-E3891F22EC17}" destId="{396D48DB-4671-EF4F-8056-B16800EB2762}" srcOrd="0" destOrd="0" presId="urn:microsoft.com/office/officeart/2008/layout/AlternatingHexagons"/>
    <dgm:cxn modelId="{8EEE843B-56C2-C14D-B45C-EE80F2FC7DDD}" type="presParOf" srcId="{FA7C51E8-D910-BA45-9A19-E3891F22EC17}" destId="{0EBCECA0-5B50-1542-A7F7-A0F3D9EE91B3}" srcOrd="1" destOrd="0" presId="urn:microsoft.com/office/officeart/2008/layout/AlternatingHexagons"/>
    <dgm:cxn modelId="{941D206F-8DED-C846-B4E3-70A57B283183}" type="presParOf" srcId="{FA7C51E8-D910-BA45-9A19-E3891F22EC17}" destId="{110BAD87-4759-BF4B-A116-E4AB46BBF06B}" srcOrd="2" destOrd="0" presId="urn:microsoft.com/office/officeart/2008/layout/AlternatingHexagons"/>
    <dgm:cxn modelId="{329F6864-B4AE-F542-AF75-2430F5CA8D0D}" type="presParOf" srcId="{FA7C51E8-D910-BA45-9A19-E3891F22EC17}" destId="{94500BF3-B336-1A46-AA5B-AF4314190AB6}" srcOrd="3" destOrd="0" presId="urn:microsoft.com/office/officeart/2008/layout/AlternatingHexagons"/>
    <dgm:cxn modelId="{25D13AA4-8728-E041-89DC-8C13738246BC}" type="presParOf" srcId="{FA7C51E8-D910-BA45-9A19-E3891F22EC17}" destId="{D1EDE128-D76B-EB44-86C7-BD253F177CAF}" srcOrd="4" destOrd="0" presId="urn:microsoft.com/office/officeart/2008/layout/AlternatingHexagons"/>
    <dgm:cxn modelId="{FA00EE14-FB31-1D40-AFA1-66CC28ECDEE1}" type="presParOf" srcId="{98A03F78-73AA-104B-AEC2-75AFA5AF594E}" destId="{53633BE0-4458-D745-A768-E214C3A85218}" srcOrd="3" destOrd="0" presId="urn:microsoft.com/office/officeart/2008/layout/AlternatingHexagons"/>
    <dgm:cxn modelId="{168C7479-3815-BA48-A7AE-FAC1FE59FA73}" type="presParOf" srcId="{98A03F78-73AA-104B-AEC2-75AFA5AF594E}" destId="{444C791D-8D42-A046-8241-6127EDBAA490}" srcOrd="4" destOrd="0" presId="urn:microsoft.com/office/officeart/2008/layout/AlternatingHexagons"/>
    <dgm:cxn modelId="{206BB682-F36D-CE44-9E02-1880660AD6AE}" type="presParOf" srcId="{444C791D-8D42-A046-8241-6127EDBAA490}" destId="{1E486621-6889-5044-AC6A-F6FFC10EAEFE}" srcOrd="0" destOrd="0" presId="urn:microsoft.com/office/officeart/2008/layout/AlternatingHexagons"/>
    <dgm:cxn modelId="{7504A20C-61CC-B144-838E-3E6DF4303F33}" type="presParOf" srcId="{444C791D-8D42-A046-8241-6127EDBAA490}" destId="{3510D6F5-6D63-8644-9A9D-B70D9E3719FC}" srcOrd="1" destOrd="0" presId="urn:microsoft.com/office/officeart/2008/layout/AlternatingHexagons"/>
    <dgm:cxn modelId="{C398F0B0-674B-5144-8CB6-73A2BA5033C0}" type="presParOf" srcId="{444C791D-8D42-A046-8241-6127EDBAA490}" destId="{D948F463-8F89-9F4A-B9FD-96D721BE1F20}" srcOrd="2" destOrd="0" presId="urn:microsoft.com/office/officeart/2008/layout/AlternatingHexagons"/>
    <dgm:cxn modelId="{7C3B657B-0A5A-DD45-967A-723A2D2EDEE3}" type="presParOf" srcId="{444C791D-8D42-A046-8241-6127EDBAA490}" destId="{994EA43F-BE3D-1B4E-9ADA-BF531F28D6CB}" srcOrd="3" destOrd="0" presId="urn:microsoft.com/office/officeart/2008/layout/AlternatingHexagons"/>
    <dgm:cxn modelId="{04B570C9-4D23-7D43-931D-9AA15209708B}" type="presParOf" srcId="{444C791D-8D42-A046-8241-6127EDBAA490}" destId="{7DF86758-57D5-B84A-9BAB-EE181AB8F6C8}" srcOrd="4" destOrd="0" presId="urn:microsoft.com/office/officeart/2008/layout/AlternatingHexagons"/>
    <dgm:cxn modelId="{2C8AEEB9-3EA8-0249-BCC4-0382799D7D79}" type="presParOf" srcId="{98A03F78-73AA-104B-AEC2-75AFA5AF594E}" destId="{24C0610D-FE39-CB42-B220-90E039EC7C84}" srcOrd="5" destOrd="0" presId="urn:microsoft.com/office/officeart/2008/layout/AlternatingHexagons"/>
    <dgm:cxn modelId="{969D9EAF-9109-704C-A7F6-B7AC54A4F0B3}" type="presParOf" srcId="{98A03F78-73AA-104B-AEC2-75AFA5AF594E}" destId="{D3CD54F4-A8C7-8544-B512-61517275742E}" srcOrd="6" destOrd="0" presId="urn:microsoft.com/office/officeart/2008/layout/AlternatingHexagons"/>
    <dgm:cxn modelId="{82FD698E-C85A-5847-A47C-6199B77CB239}" type="presParOf" srcId="{D3CD54F4-A8C7-8544-B512-61517275742E}" destId="{A49E2406-F1AE-D74B-918C-748C03AAEFAB}" srcOrd="0" destOrd="0" presId="urn:microsoft.com/office/officeart/2008/layout/AlternatingHexagons"/>
    <dgm:cxn modelId="{D037629D-754B-E840-A4C2-8E48AFD00D22}" type="presParOf" srcId="{D3CD54F4-A8C7-8544-B512-61517275742E}" destId="{FA5E4B95-DEF6-E048-86E3-BB2881408F05}" srcOrd="1" destOrd="0" presId="urn:microsoft.com/office/officeart/2008/layout/AlternatingHexagons"/>
    <dgm:cxn modelId="{F370A6B9-D612-614D-AC7E-B45194AF492F}" type="presParOf" srcId="{D3CD54F4-A8C7-8544-B512-61517275742E}" destId="{FBFBA830-260D-1147-84E1-02BBA6135EE3}" srcOrd="2" destOrd="0" presId="urn:microsoft.com/office/officeart/2008/layout/AlternatingHexagons"/>
    <dgm:cxn modelId="{7A927797-5AF8-3043-BFE0-37ADE78EF41F}" type="presParOf" srcId="{D3CD54F4-A8C7-8544-B512-61517275742E}" destId="{57A1CC54-ACA5-9F40-84B0-DCA939121C06}" srcOrd="3" destOrd="0" presId="urn:microsoft.com/office/officeart/2008/layout/AlternatingHexagons"/>
    <dgm:cxn modelId="{E4D4BE36-8DF9-6547-9393-B883B012FBB4}" type="presParOf" srcId="{D3CD54F4-A8C7-8544-B512-61517275742E}" destId="{A8B5A6B8-89DC-0E49-9CC1-A83D12FA4EF3}" srcOrd="4" destOrd="0" presId="urn:microsoft.com/office/officeart/2008/layout/AlternatingHexagons"/>
    <dgm:cxn modelId="{10DCFA50-BDF2-6243-BE60-8EBB3DF665F9}" type="presParOf" srcId="{98A03F78-73AA-104B-AEC2-75AFA5AF594E}" destId="{991E288B-68A1-0B41-9CE9-AAB316B11C3D}" srcOrd="7" destOrd="0" presId="urn:microsoft.com/office/officeart/2008/layout/AlternatingHexagons"/>
    <dgm:cxn modelId="{13882236-E48E-EF41-953A-7D50B7E853E5}" type="presParOf" srcId="{98A03F78-73AA-104B-AEC2-75AFA5AF594E}" destId="{836C9CCE-56B9-144D-9C3C-D7311DF1FA43}" srcOrd="8" destOrd="0" presId="urn:microsoft.com/office/officeart/2008/layout/AlternatingHexagons"/>
    <dgm:cxn modelId="{F99ACB9D-2C56-484C-9FA5-E0110C90EFF3}" type="presParOf" srcId="{836C9CCE-56B9-144D-9C3C-D7311DF1FA43}" destId="{232FCFB2-9647-0047-B63A-9ECCFCB82542}" srcOrd="0" destOrd="0" presId="urn:microsoft.com/office/officeart/2008/layout/AlternatingHexagons"/>
    <dgm:cxn modelId="{45B714EB-761A-8543-B155-22C91E5320EE}" type="presParOf" srcId="{836C9CCE-56B9-144D-9C3C-D7311DF1FA43}" destId="{B5FD47A3-5774-2946-921F-75FDFF288D36}" srcOrd="1" destOrd="0" presId="urn:microsoft.com/office/officeart/2008/layout/AlternatingHexagons"/>
    <dgm:cxn modelId="{58EF1344-AB33-2E40-9914-1F042E3BFF6E}" type="presParOf" srcId="{836C9CCE-56B9-144D-9C3C-D7311DF1FA43}" destId="{9C0056F1-B46E-0C4B-8359-8D388CEC4542}" srcOrd="2" destOrd="0" presId="urn:microsoft.com/office/officeart/2008/layout/AlternatingHexagons"/>
    <dgm:cxn modelId="{4811CF3C-BD49-0F4B-B300-85BEC0632BBA}" type="presParOf" srcId="{836C9CCE-56B9-144D-9C3C-D7311DF1FA43}" destId="{49DEAC28-051B-6C40-9158-FE9FF25DB25D}" srcOrd="3" destOrd="0" presId="urn:microsoft.com/office/officeart/2008/layout/AlternatingHexagons"/>
    <dgm:cxn modelId="{18B60E8E-70B1-1C46-A49A-9E0758EAC045}" type="presParOf" srcId="{836C9CCE-56B9-144D-9C3C-D7311DF1FA43}" destId="{5B073BE9-DF44-D544-A9B7-2414D5F17211}" srcOrd="4" destOrd="0" presId="urn:microsoft.com/office/officeart/2008/layout/AlternatingHexagons"/>
    <dgm:cxn modelId="{CA546DEB-024A-4442-B6A6-21F42767A0F7}" type="presParOf" srcId="{98A03F78-73AA-104B-AEC2-75AFA5AF594E}" destId="{AEA86C7A-DA60-9F45-89CD-96F55AFDBC0F}" srcOrd="9" destOrd="0" presId="urn:microsoft.com/office/officeart/2008/layout/AlternatingHexagons"/>
    <dgm:cxn modelId="{DC50EEEE-38C9-C649-BD63-2DFB4221DE80}" type="presParOf" srcId="{98A03F78-73AA-104B-AEC2-75AFA5AF594E}" destId="{85599C6F-5A95-2446-8B04-934CFC509A62}" srcOrd="10" destOrd="0" presId="urn:microsoft.com/office/officeart/2008/layout/AlternatingHexagons"/>
    <dgm:cxn modelId="{E5E1348F-55CA-354B-9C96-6D6AF4572D57}" type="presParOf" srcId="{85599C6F-5A95-2446-8B04-934CFC509A62}" destId="{C575320D-4D80-144F-A4BE-1DC79C554883}" srcOrd="0" destOrd="0" presId="urn:microsoft.com/office/officeart/2008/layout/AlternatingHexagons"/>
    <dgm:cxn modelId="{70582F55-83CC-6A42-A1B8-5ABCA16C8325}" type="presParOf" srcId="{85599C6F-5A95-2446-8B04-934CFC509A62}" destId="{46B45634-D7A2-C443-8752-3CC9DB1ED94C}" srcOrd="1" destOrd="0" presId="urn:microsoft.com/office/officeart/2008/layout/AlternatingHexagons"/>
    <dgm:cxn modelId="{AC70D191-12BE-DE49-AECB-924778C0C494}" type="presParOf" srcId="{85599C6F-5A95-2446-8B04-934CFC509A62}" destId="{5A0AC0DA-76FE-384E-81E1-84FF8D5104FC}" srcOrd="2" destOrd="0" presId="urn:microsoft.com/office/officeart/2008/layout/AlternatingHexagons"/>
    <dgm:cxn modelId="{33A52A63-0C35-3F4C-965E-01D3E1630DFA}" type="presParOf" srcId="{85599C6F-5A95-2446-8B04-934CFC509A62}" destId="{68AC7A98-9A90-B549-8667-68FC5403F7C3}" srcOrd="3" destOrd="0" presId="urn:microsoft.com/office/officeart/2008/layout/AlternatingHexagons"/>
    <dgm:cxn modelId="{0E06F228-D2E7-414B-85C1-74B1B7BEC966}" type="presParOf" srcId="{85599C6F-5A95-2446-8B04-934CFC509A62}" destId="{DA86F73F-475C-2342-8C53-4DCF7C7A62B5}" srcOrd="4" destOrd="0" presId="urn:microsoft.com/office/officeart/2008/layout/AlternatingHexagons"/>
    <dgm:cxn modelId="{A5B0484A-32C2-B743-AE4C-4EFFBD1E181F}" type="presParOf" srcId="{98A03F78-73AA-104B-AEC2-75AFA5AF594E}" destId="{DAE4A44C-6578-CD4A-B9B7-55EE0F6FAC12}" srcOrd="11" destOrd="0" presId="urn:microsoft.com/office/officeart/2008/layout/AlternatingHexagons"/>
    <dgm:cxn modelId="{12EDD363-E451-8048-8607-3360C37DA1E1}" type="presParOf" srcId="{98A03F78-73AA-104B-AEC2-75AFA5AF594E}" destId="{D2D72B8E-C798-6D45-BC8C-D99A5632892B}" srcOrd="12" destOrd="0" presId="urn:microsoft.com/office/officeart/2008/layout/AlternatingHexagons"/>
    <dgm:cxn modelId="{5531B875-DCF4-0F4F-A4BE-760682112540}" type="presParOf" srcId="{D2D72B8E-C798-6D45-BC8C-D99A5632892B}" destId="{0FA46948-37DC-1F4E-B5CB-10F1A79097D1}" srcOrd="0" destOrd="0" presId="urn:microsoft.com/office/officeart/2008/layout/AlternatingHexagons"/>
    <dgm:cxn modelId="{3E21B68D-1777-5D4F-B7E0-ECF888C1166E}" type="presParOf" srcId="{D2D72B8E-C798-6D45-BC8C-D99A5632892B}" destId="{75EC74C6-194F-5A43-BC42-10372F3288FC}" srcOrd="1" destOrd="0" presId="urn:microsoft.com/office/officeart/2008/layout/AlternatingHexagons"/>
    <dgm:cxn modelId="{B6FBDAA3-2D50-6949-BC2A-A6339DD84201}" type="presParOf" srcId="{D2D72B8E-C798-6D45-BC8C-D99A5632892B}" destId="{A5264514-6618-AF41-BAEE-C54CEB524222}" srcOrd="2" destOrd="0" presId="urn:microsoft.com/office/officeart/2008/layout/AlternatingHexagons"/>
    <dgm:cxn modelId="{3319C400-08B9-9F4C-B3D9-7B9511A0DE7F}" type="presParOf" srcId="{D2D72B8E-C798-6D45-BC8C-D99A5632892B}" destId="{85205747-AEFA-8740-B75A-958A7ADA0BFF}" srcOrd="3" destOrd="0" presId="urn:microsoft.com/office/officeart/2008/layout/AlternatingHexagons"/>
    <dgm:cxn modelId="{14E5576E-AFC4-DE4C-B952-92DFD9DB1620}" type="presParOf" srcId="{D2D72B8E-C798-6D45-BC8C-D99A5632892B}" destId="{4BAA6514-ABAC-3B47-B853-E34095EFB406}" srcOrd="4" destOrd="0" presId="urn:microsoft.com/office/officeart/2008/layout/AlternatingHexagons"/>
    <dgm:cxn modelId="{5CB91E83-CDCE-4443-B15D-5EC01FD444F9}" type="presParOf" srcId="{98A03F78-73AA-104B-AEC2-75AFA5AF594E}" destId="{64547181-2EED-9948-B60A-79C244FED46F}" srcOrd="13" destOrd="0" presId="urn:microsoft.com/office/officeart/2008/layout/AlternatingHexagons"/>
    <dgm:cxn modelId="{2ADB9BC9-1458-7845-95CB-5C30DE0437CA}" type="presParOf" srcId="{98A03F78-73AA-104B-AEC2-75AFA5AF594E}" destId="{83B7B478-FF59-4C42-A11E-0FE0819AD699}" srcOrd="14" destOrd="0" presId="urn:microsoft.com/office/officeart/2008/layout/AlternatingHexagons"/>
    <dgm:cxn modelId="{CB7F17BB-6717-5B4C-8A76-F0532F9CF02F}" type="presParOf" srcId="{83B7B478-FF59-4C42-A11E-0FE0819AD699}" destId="{A54DAF29-396C-0C43-9F56-D66550312E2A}" srcOrd="0" destOrd="0" presId="urn:microsoft.com/office/officeart/2008/layout/AlternatingHexagons"/>
    <dgm:cxn modelId="{EDD5AA31-ED24-A447-9245-79E41FD0DCFC}" type="presParOf" srcId="{83B7B478-FF59-4C42-A11E-0FE0819AD699}" destId="{10114D3F-2EDB-9246-A06D-0FC7BD72F0ED}" srcOrd="1" destOrd="0" presId="urn:microsoft.com/office/officeart/2008/layout/AlternatingHexagons"/>
    <dgm:cxn modelId="{4FE9707A-3F51-914D-9787-DE03BD87AE36}" type="presParOf" srcId="{83B7B478-FF59-4C42-A11E-0FE0819AD699}" destId="{0E21AD5C-CCB7-5F49-8E11-A83D6743B157}" srcOrd="2" destOrd="0" presId="urn:microsoft.com/office/officeart/2008/layout/AlternatingHexagons"/>
    <dgm:cxn modelId="{62BBA522-623A-AE41-91B9-30301D3C987F}" type="presParOf" srcId="{83B7B478-FF59-4C42-A11E-0FE0819AD699}" destId="{7301C422-3CB2-D840-BABA-2A4AA14BADDC}" srcOrd="3" destOrd="0" presId="urn:microsoft.com/office/officeart/2008/layout/AlternatingHexagons"/>
    <dgm:cxn modelId="{1641D479-C07F-A441-89C4-F55CE6EAA631}" type="presParOf" srcId="{83B7B478-FF59-4C42-A11E-0FE0819AD699}" destId="{D282F51C-FBD7-5845-8ECD-E4EFC2EC5A5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8945D3-1679-8A43-AF31-72ED93EB4FD8}" type="doc">
      <dgm:prSet loTypeId="urn:microsoft.com/office/officeart/2005/8/layout/radial4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54AF543-BBB7-6947-9A8C-47D01866C351}">
      <dgm:prSet phldrT="[텍스트]"/>
      <dgm:spPr/>
      <dgm:t>
        <a:bodyPr/>
        <a:lstStyle/>
        <a:p>
          <a:pPr latinLnBrk="1"/>
          <a:r>
            <a:rPr lang="en-US" altLang="ko-KR" dirty="0"/>
            <a:t>Scale</a:t>
          </a:r>
        </a:p>
        <a:p>
          <a:pPr latinLnBrk="1"/>
          <a:r>
            <a:rPr lang="ko-KR" altLang="en-US" dirty="0" err="1"/>
            <a:t>불량율</a:t>
          </a:r>
          <a:endParaRPr lang="ko-KR" altLang="en-US" dirty="0"/>
        </a:p>
      </dgm:t>
    </dgm:pt>
    <dgm:pt modelId="{D4736DC2-1ECF-1B4A-BD38-1A07B602E974}" type="parTrans" cxnId="{4B4D4303-22D4-444F-8F54-BA25C12BF2E2}">
      <dgm:prSet/>
      <dgm:spPr/>
      <dgm:t>
        <a:bodyPr/>
        <a:lstStyle/>
        <a:p>
          <a:pPr latinLnBrk="1"/>
          <a:endParaRPr lang="ko-KR" altLang="en-US"/>
        </a:p>
      </dgm:t>
    </dgm:pt>
    <dgm:pt modelId="{1C56E628-354F-7943-8688-60F0E3C8C1FA}" type="sibTrans" cxnId="{4B4D4303-22D4-444F-8F54-BA25C12BF2E2}">
      <dgm:prSet/>
      <dgm:spPr/>
      <dgm:t>
        <a:bodyPr/>
        <a:lstStyle/>
        <a:p>
          <a:pPr latinLnBrk="1"/>
          <a:endParaRPr lang="ko-KR" altLang="en-US"/>
        </a:p>
      </dgm:t>
    </dgm:pt>
    <dgm:pt modelId="{474A1109-D19C-8544-8B37-77D667B5CE4C}">
      <dgm:prSet phldrT="[텍스트]"/>
      <dgm:spPr/>
      <dgm:t>
        <a:bodyPr/>
        <a:lstStyle/>
        <a:p>
          <a:pPr latinLnBrk="1"/>
          <a:r>
            <a:rPr lang="en-US" altLang="ko-KR" dirty="0"/>
            <a:t>HSB</a:t>
          </a:r>
          <a:r>
            <a:rPr lang="ko-KR" altLang="en-US" dirty="0"/>
            <a:t>적용 유무</a:t>
          </a:r>
        </a:p>
      </dgm:t>
    </dgm:pt>
    <dgm:pt modelId="{5DF5C34D-91BC-7D4C-AD94-EDDCAB497F41}" type="parTrans" cxnId="{81025D88-F29A-1444-B5CF-1DF269ABA59E}">
      <dgm:prSet/>
      <dgm:spPr/>
      <dgm:t>
        <a:bodyPr/>
        <a:lstStyle/>
        <a:p>
          <a:pPr latinLnBrk="1"/>
          <a:endParaRPr lang="ko-KR" altLang="en-US"/>
        </a:p>
      </dgm:t>
    </dgm:pt>
    <dgm:pt modelId="{B9CEE302-E7EF-D642-BA7C-52975B6DD2CD}" type="sibTrans" cxnId="{81025D88-F29A-1444-B5CF-1DF269ABA59E}">
      <dgm:prSet/>
      <dgm:spPr/>
      <dgm:t>
        <a:bodyPr/>
        <a:lstStyle/>
        <a:p>
          <a:pPr latinLnBrk="1"/>
          <a:endParaRPr lang="ko-KR" altLang="en-US"/>
        </a:p>
      </dgm:t>
    </dgm:pt>
    <dgm:pt modelId="{7DF96064-E864-DF46-B187-A13BE2432ADF}">
      <dgm:prSet phldrT="[텍스트]"/>
      <dgm:spPr/>
      <dgm:t>
        <a:bodyPr/>
        <a:lstStyle/>
        <a:p>
          <a:pPr latinLnBrk="1"/>
          <a:r>
            <a:rPr lang="ko-KR" altLang="en-US" dirty="0" err="1"/>
            <a:t>가열대</a:t>
          </a:r>
          <a:r>
            <a:rPr lang="ko-KR" altLang="en-US" dirty="0"/>
            <a:t> 온도</a:t>
          </a:r>
        </a:p>
      </dgm:t>
    </dgm:pt>
    <dgm:pt modelId="{D0C6B2E5-44DC-254A-B9BC-0EC37FB4180C}" type="parTrans" cxnId="{64CD9EEB-76AD-9D44-8039-6A8FE495F85A}">
      <dgm:prSet/>
      <dgm:spPr/>
      <dgm:t>
        <a:bodyPr/>
        <a:lstStyle/>
        <a:p>
          <a:pPr latinLnBrk="1"/>
          <a:endParaRPr lang="ko-KR" altLang="en-US"/>
        </a:p>
      </dgm:t>
    </dgm:pt>
    <dgm:pt modelId="{6E09947E-018F-A644-A27D-18CA2DEE5C8A}" type="sibTrans" cxnId="{64CD9EEB-76AD-9D44-8039-6A8FE495F85A}">
      <dgm:prSet/>
      <dgm:spPr/>
      <dgm:t>
        <a:bodyPr/>
        <a:lstStyle/>
        <a:p>
          <a:pPr latinLnBrk="1"/>
          <a:endParaRPr lang="ko-KR" altLang="en-US"/>
        </a:p>
      </dgm:t>
    </dgm:pt>
    <dgm:pt modelId="{5E29BCA3-A960-2440-A318-9A3CC5A8384B}" type="pres">
      <dgm:prSet presAssocID="{4F8945D3-1679-8A43-AF31-72ED93EB4FD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AB77B6-8578-F741-9925-329B8179A5A2}" type="pres">
      <dgm:prSet presAssocID="{654AF543-BBB7-6947-9A8C-47D01866C351}" presName="centerShape" presStyleLbl="node0" presStyleIdx="0" presStyleCnt="1"/>
      <dgm:spPr/>
    </dgm:pt>
    <dgm:pt modelId="{338DF8A1-0976-6544-995E-9FEF28F3185E}" type="pres">
      <dgm:prSet presAssocID="{5DF5C34D-91BC-7D4C-AD94-EDDCAB497F41}" presName="parTrans" presStyleLbl="bgSibTrans2D1" presStyleIdx="0" presStyleCnt="2"/>
      <dgm:spPr/>
    </dgm:pt>
    <dgm:pt modelId="{ED0E4F17-E515-7847-BDE5-B8BCA5CD0C01}" type="pres">
      <dgm:prSet presAssocID="{474A1109-D19C-8544-8B37-77D667B5CE4C}" presName="node" presStyleLbl="node1" presStyleIdx="0" presStyleCnt="2">
        <dgm:presLayoutVars>
          <dgm:bulletEnabled val="1"/>
        </dgm:presLayoutVars>
      </dgm:prSet>
      <dgm:spPr/>
    </dgm:pt>
    <dgm:pt modelId="{BEA6112A-B856-4548-BFA9-0C6C62B75D6A}" type="pres">
      <dgm:prSet presAssocID="{D0C6B2E5-44DC-254A-B9BC-0EC37FB4180C}" presName="parTrans" presStyleLbl="bgSibTrans2D1" presStyleIdx="1" presStyleCnt="2"/>
      <dgm:spPr/>
    </dgm:pt>
    <dgm:pt modelId="{634EB328-2E6E-694A-90C0-0B87214F03C6}" type="pres">
      <dgm:prSet presAssocID="{7DF96064-E864-DF46-B187-A13BE2432ADF}" presName="node" presStyleLbl="node1" presStyleIdx="1" presStyleCnt="2">
        <dgm:presLayoutVars>
          <dgm:bulletEnabled val="1"/>
        </dgm:presLayoutVars>
      </dgm:prSet>
      <dgm:spPr/>
    </dgm:pt>
  </dgm:ptLst>
  <dgm:cxnLst>
    <dgm:cxn modelId="{4B4D4303-22D4-444F-8F54-BA25C12BF2E2}" srcId="{4F8945D3-1679-8A43-AF31-72ED93EB4FD8}" destId="{654AF543-BBB7-6947-9A8C-47D01866C351}" srcOrd="0" destOrd="0" parTransId="{D4736DC2-1ECF-1B4A-BD38-1A07B602E974}" sibTransId="{1C56E628-354F-7943-8688-60F0E3C8C1FA}"/>
    <dgm:cxn modelId="{6F881E10-8CF2-F947-AB6A-4DA5782AF8E8}" type="presOf" srcId="{D0C6B2E5-44DC-254A-B9BC-0EC37FB4180C}" destId="{BEA6112A-B856-4548-BFA9-0C6C62B75D6A}" srcOrd="0" destOrd="0" presId="urn:microsoft.com/office/officeart/2005/8/layout/radial4"/>
    <dgm:cxn modelId="{CBEA5B26-EE96-944A-BCAE-1A83BF323E55}" type="presOf" srcId="{474A1109-D19C-8544-8B37-77D667B5CE4C}" destId="{ED0E4F17-E515-7847-BDE5-B8BCA5CD0C01}" srcOrd="0" destOrd="0" presId="urn:microsoft.com/office/officeart/2005/8/layout/radial4"/>
    <dgm:cxn modelId="{8CAAA945-689D-504E-A845-DC8A59973511}" type="presOf" srcId="{4F8945D3-1679-8A43-AF31-72ED93EB4FD8}" destId="{5E29BCA3-A960-2440-A318-9A3CC5A8384B}" srcOrd="0" destOrd="0" presId="urn:microsoft.com/office/officeart/2005/8/layout/radial4"/>
    <dgm:cxn modelId="{81025D88-F29A-1444-B5CF-1DF269ABA59E}" srcId="{654AF543-BBB7-6947-9A8C-47D01866C351}" destId="{474A1109-D19C-8544-8B37-77D667B5CE4C}" srcOrd="0" destOrd="0" parTransId="{5DF5C34D-91BC-7D4C-AD94-EDDCAB497F41}" sibTransId="{B9CEE302-E7EF-D642-BA7C-52975B6DD2CD}"/>
    <dgm:cxn modelId="{5479DFC8-F5A2-F344-ADB5-5B3BEE7212B2}" type="presOf" srcId="{7DF96064-E864-DF46-B187-A13BE2432ADF}" destId="{634EB328-2E6E-694A-90C0-0B87214F03C6}" srcOrd="0" destOrd="0" presId="urn:microsoft.com/office/officeart/2005/8/layout/radial4"/>
    <dgm:cxn modelId="{41AC59D1-AA07-D246-AD6E-6C30CF84ED92}" type="presOf" srcId="{5DF5C34D-91BC-7D4C-AD94-EDDCAB497F41}" destId="{338DF8A1-0976-6544-995E-9FEF28F3185E}" srcOrd="0" destOrd="0" presId="urn:microsoft.com/office/officeart/2005/8/layout/radial4"/>
    <dgm:cxn modelId="{D10EC9DC-9B44-BE47-9E6B-08E8ED7C0367}" type="presOf" srcId="{654AF543-BBB7-6947-9A8C-47D01866C351}" destId="{6AAB77B6-8578-F741-9925-329B8179A5A2}" srcOrd="0" destOrd="0" presId="urn:microsoft.com/office/officeart/2005/8/layout/radial4"/>
    <dgm:cxn modelId="{64CD9EEB-76AD-9D44-8039-6A8FE495F85A}" srcId="{654AF543-BBB7-6947-9A8C-47D01866C351}" destId="{7DF96064-E864-DF46-B187-A13BE2432ADF}" srcOrd="1" destOrd="0" parTransId="{D0C6B2E5-44DC-254A-B9BC-0EC37FB4180C}" sibTransId="{6E09947E-018F-A644-A27D-18CA2DEE5C8A}"/>
    <dgm:cxn modelId="{9B36FB4E-989E-2541-AE94-06C3E44E0AFB}" type="presParOf" srcId="{5E29BCA3-A960-2440-A318-9A3CC5A8384B}" destId="{6AAB77B6-8578-F741-9925-329B8179A5A2}" srcOrd="0" destOrd="0" presId="urn:microsoft.com/office/officeart/2005/8/layout/radial4"/>
    <dgm:cxn modelId="{8D0E7A7F-4CD7-D34F-B551-FC921746EEB9}" type="presParOf" srcId="{5E29BCA3-A960-2440-A318-9A3CC5A8384B}" destId="{338DF8A1-0976-6544-995E-9FEF28F3185E}" srcOrd="1" destOrd="0" presId="urn:microsoft.com/office/officeart/2005/8/layout/radial4"/>
    <dgm:cxn modelId="{84B31056-225B-4244-8A3E-BC1F54F0EAED}" type="presParOf" srcId="{5E29BCA3-A960-2440-A318-9A3CC5A8384B}" destId="{ED0E4F17-E515-7847-BDE5-B8BCA5CD0C01}" srcOrd="2" destOrd="0" presId="urn:microsoft.com/office/officeart/2005/8/layout/radial4"/>
    <dgm:cxn modelId="{68474928-03AD-8F46-A3A0-8E8B1DE9D38C}" type="presParOf" srcId="{5E29BCA3-A960-2440-A318-9A3CC5A8384B}" destId="{BEA6112A-B856-4548-BFA9-0C6C62B75D6A}" srcOrd="3" destOrd="0" presId="urn:microsoft.com/office/officeart/2005/8/layout/radial4"/>
    <dgm:cxn modelId="{637AF184-DFBB-F540-89D6-F3F2C5DD19E6}" type="presParOf" srcId="{5E29BCA3-A960-2440-A318-9A3CC5A8384B}" destId="{634EB328-2E6E-694A-90C0-0B87214F03C6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7FCF1-1656-334B-98A8-B4E6D93E902E}">
      <dsp:nvSpPr>
        <dsp:cNvPr id="0" name=""/>
        <dsp:cNvSpPr/>
      </dsp:nvSpPr>
      <dsp:spPr>
        <a:xfrm rot="5400000">
          <a:off x="2080651" y="47510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불량</a:t>
          </a:r>
        </a:p>
      </dsp:txBody>
      <dsp:txXfrm rot="-5400000">
        <a:off x="2223172" y="112054"/>
        <a:ext cx="425521" cy="489104"/>
      </dsp:txXfrm>
    </dsp:sp>
    <dsp:sp modelId="{7F095AD4-11C8-FD4F-BD82-F6CEE4BC1C67}">
      <dsp:nvSpPr>
        <dsp:cNvPr id="0" name=""/>
        <dsp:cNvSpPr/>
      </dsp:nvSpPr>
      <dsp:spPr>
        <a:xfrm>
          <a:off x="2763788" y="143436"/>
          <a:ext cx="792990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 </a:t>
          </a:r>
          <a:r>
            <a:rPr lang="en-US" altLang="ko-KR" sz="1050" kern="1200" dirty="0"/>
            <a:t>Scale</a:t>
          </a:r>
          <a:endParaRPr lang="ko-KR" altLang="en-US" sz="1050" kern="1200" dirty="0"/>
        </a:p>
      </dsp:txBody>
      <dsp:txXfrm>
        <a:off x="2763788" y="143436"/>
        <a:ext cx="792990" cy="426338"/>
      </dsp:txXfrm>
    </dsp:sp>
    <dsp:sp modelId="{3A978862-78ED-7C40-8275-63C4F78149D5}">
      <dsp:nvSpPr>
        <dsp:cNvPr id="0" name=""/>
        <dsp:cNvSpPr/>
      </dsp:nvSpPr>
      <dsp:spPr>
        <a:xfrm rot="5400000">
          <a:off x="1413004" y="47510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양품</a:t>
          </a:r>
        </a:p>
      </dsp:txBody>
      <dsp:txXfrm rot="-5400000">
        <a:off x="1555525" y="112054"/>
        <a:ext cx="425521" cy="489104"/>
      </dsp:txXfrm>
    </dsp:sp>
    <dsp:sp modelId="{396D48DB-4671-EF4F-8056-B16800EB2762}">
      <dsp:nvSpPr>
        <dsp:cNvPr id="0" name=""/>
        <dsp:cNvSpPr/>
      </dsp:nvSpPr>
      <dsp:spPr>
        <a:xfrm rot="5400000">
          <a:off x="1722479" y="658873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저</a:t>
          </a:r>
        </a:p>
      </dsp:txBody>
      <dsp:txXfrm rot="-5400000">
        <a:off x="1865000" y="723417"/>
        <a:ext cx="425521" cy="489104"/>
      </dsp:txXfrm>
    </dsp:sp>
    <dsp:sp modelId="{0EBCECA0-5B50-1542-A7F7-A0F3D9EE91B3}">
      <dsp:nvSpPr>
        <dsp:cNvPr id="0" name=""/>
        <dsp:cNvSpPr/>
      </dsp:nvSpPr>
      <dsp:spPr>
        <a:xfrm>
          <a:off x="700543" y="799123"/>
          <a:ext cx="872829" cy="37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 err="1"/>
            <a:t>가열대</a:t>
          </a:r>
          <a:r>
            <a:rPr lang="ko-KR" altLang="en-US" sz="1050" kern="1200" dirty="0"/>
            <a:t> 온도</a:t>
          </a:r>
        </a:p>
      </dsp:txBody>
      <dsp:txXfrm>
        <a:off x="700543" y="799123"/>
        <a:ext cx="872829" cy="370642"/>
      </dsp:txXfrm>
    </dsp:sp>
    <dsp:sp modelId="{D1EDE128-D76B-EB44-86C7-BD253F177CAF}">
      <dsp:nvSpPr>
        <dsp:cNvPr id="0" name=""/>
        <dsp:cNvSpPr/>
      </dsp:nvSpPr>
      <dsp:spPr>
        <a:xfrm rot="5400000">
          <a:off x="2390126" y="658873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고</a:t>
          </a:r>
        </a:p>
      </dsp:txBody>
      <dsp:txXfrm rot="-5400000">
        <a:off x="2532647" y="723417"/>
        <a:ext cx="425521" cy="489104"/>
      </dsp:txXfrm>
    </dsp:sp>
    <dsp:sp modelId="{1E486621-6889-5044-AC6A-F6FFC10EAEFE}">
      <dsp:nvSpPr>
        <dsp:cNvPr id="0" name=""/>
        <dsp:cNvSpPr/>
      </dsp:nvSpPr>
      <dsp:spPr>
        <a:xfrm rot="5400000">
          <a:off x="2031121" y="1253765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고</a:t>
          </a:r>
        </a:p>
      </dsp:txBody>
      <dsp:txXfrm rot="-5400000">
        <a:off x="2173642" y="1318309"/>
        <a:ext cx="425521" cy="489104"/>
      </dsp:txXfrm>
    </dsp:sp>
    <dsp:sp modelId="{3510D6F5-6D63-8644-9A9D-B70D9E3719FC}">
      <dsp:nvSpPr>
        <dsp:cNvPr id="0" name=""/>
        <dsp:cNvSpPr/>
      </dsp:nvSpPr>
      <dsp:spPr>
        <a:xfrm>
          <a:off x="2755239" y="1357928"/>
          <a:ext cx="991111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 err="1"/>
            <a:t>균열대</a:t>
          </a:r>
          <a:r>
            <a:rPr lang="ko-KR" altLang="en-US" sz="1050" kern="1200" dirty="0"/>
            <a:t> 온도</a:t>
          </a:r>
        </a:p>
      </dsp:txBody>
      <dsp:txXfrm>
        <a:off x="2755239" y="1357928"/>
        <a:ext cx="991111" cy="426338"/>
      </dsp:txXfrm>
    </dsp:sp>
    <dsp:sp modelId="{7DF86758-57D5-B84A-9BAB-EE181AB8F6C8}">
      <dsp:nvSpPr>
        <dsp:cNvPr id="0" name=""/>
        <dsp:cNvSpPr/>
      </dsp:nvSpPr>
      <dsp:spPr>
        <a:xfrm rot="5400000">
          <a:off x="1363474" y="1253765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저</a:t>
          </a:r>
        </a:p>
      </dsp:txBody>
      <dsp:txXfrm rot="-5400000">
        <a:off x="1505995" y="1318309"/>
        <a:ext cx="425521" cy="489104"/>
      </dsp:txXfrm>
    </dsp:sp>
    <dsp:sp modelId="{A49E2406-F1AE-D74B-918C-748C03AAEFAB}">
      <dsp:nvSpPr>
        <dsp:cNvPr id="0" name=""/>
        <dsp:cNvSpPr/>
      </dsp:nvSpPr>
      <dsp:spPr>
        <a:xfrm rot="5400000">
          <a:off x="1734988" y="1856893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저</a:t>
          </a:r>
        </a:p>
      </dsp:txBody>
      <dsp:txXfrm rot="-5400000">
        <a:off x="1877509" y="1921437"/>
        <a:ext cx="425521" cy="489104"/>
      </dsp:txXfrm>
    </dsp:sp>
    <dsp:sp modelId="{FA5E4B95-DEF6-E048-86E3-BB2881408F05}">
      <dsp:nvSpPr>
        <dsp:cNvPr id="0" name=""/>
        <dsp:cNvSpPr/>
      </dsp:nvSpPr>
      <dsp:spPr>
        <a:xfrm>
          <a:off x="564467" y="1970900"/>
          <a:ext cx="1120664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가열로 추출 온도</a:t>
          </a:r>
          <a:endParaRPr lang="en-US" altLang="ko-KR" sz="1050" kern="1200" dirty="0"/>
        </a:p>
      </dsp:txBody>
      <dsp:txXfrm>
        <a:off x="564467" y="1970900"/>
        <a:ext cx="1120664" cy="426338"/>
      </dsp:txXfrm>
    </dsp:sp>
    <dsp:sp modelId="{A8B5A6B8-89DC-0E49-9CC1-A83D12FA4EF3}">
      <dsp:nvSpPr>
        <dsp:cNvPr id="0" name=""/>
        <dsp:cNvSpPr/>
      </dsp:nvSpPr>
      <dsp:spPr>
        <a:xfrm rot="5400000">
          <a:off x="2402635" y="1856893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고</a:t>
          </a:r>
        </a:p>
      </dsp:txBody>
      <dsp:txXfrm rot="-5400000">
        <a:off x="2545156" y="1921437"/>
        <a:ext cx="425521" cy="489104"/>
      </dsp:txXfrm>
    </dsp:sp>
    <dsp:sp modelId="{232FCFB2-9647-0047-B63A-9ECCFCB82542}">
      <dsp:nvSpPr>
        <dsp:cNvPr id="0" name=""/>
        <dsp:cNvSpPr/>
      </dsp:nvSpPr>
      <dsp:spPr>
        <a:xfrm rot="5400000">
          <a:off x="2071967" y="2460020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 err="1"/>
            <a:t>미적용</a:t>
          </a:r>
          <a:endParaRPr lang="ko-KR" altLang="en-US" sz="900" kern="1200" dirty="0"/>
        </a:p>
      </dsp:txBody>
      <dsp:txXfrm rot="-5400000">
        <a:off x="2214488" y="2524564"/>
        <a:ext cx="425521" cy="489104"/>
      </dsp:txXfrm>
    </dsp:sp>
    <dsp:sp modelId="{B5FD47A3-5774-2946-921F-75FDFF288D36}">
      <dsp:nvSpPr>
        <dsp:cNvPr id="0" name=""/>
        <dsp:cNvSpPr/>
      </dsp:nvSpPr>
      <dsp:spPr>
        <a:xfrm>
          <a:off x="2820053" y="2564183"/>
          <a:ext cx="1223243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/>
            <a:t>Hot Scale</a:t>
          </a:r>
          <a:r>
            <a:rPr lang="ko-KR" altLang="en-US" sz="1050" kern="1200" dirty="0"/>
            <a:t> </a:t>
          </a:r>
          <a:r>
            <a:rPr lang="en-US" altLang="ko-KR" sz="1050" kern="1200" dirty="0"/>
            <a:t>breaker</a:t>
          </a:r>
          <a:endParaRPr lang="ko-KR" altLang="en-US" sz="1050" kern="1200" dirty="0"/>
        </a:p>
      </dsp:txBody>
      <dsp:txXfrm>
        <a:off x="2820053" y="2564183"/>
        <a:ext cx="1223243" cy="426338"/>
      </dsp:txXfrm>
    </dsp:sp>
    <dsp:sp modelId="{5B073BE9-DF44-D544-A9B7-2414D5F17211}">
      <dsp:nvSpPr>
        <dsp:cNvPr id="0" name=""/>
        <dsp:cNvSpPr/>
      </dsp:nvSpPr>
      <dsp:spPr>
        <a:xfrm rot="5400000">
          <a:off x="1404321" y="2460020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적용</a:t>
          </a:r>
        </a:p>
      </dsp:txBody>
      <dsp:txXfrm rot="-5400000">
        <a:off x="1546842" y="2524564"/>
        <a:ext cx="425521" cy="489104"/>
      </dsp:txXfrm>
    </dsp:sp>
    <dsp:sp modelId="{C575320D-4D80-144F-A4BE-1DC79C554883}">
      <dsp:nvSpPr>
        <dsp:cNvPr id="0" name=""/>
        <dsp:cNvSpPr/>
      </dsp:nvSpPr>
      <dsp:spPr>
        <a:xfrm rot="5400000">
          <a:off x="1730894" y="3079625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저</a:t>
          </a:r>
        </a:p>
      </dsp:txBody>
      <dsp:txXfrm rot="-5400000">
        <a:off x="1873415" y="3144169"/>
        <a:ext cx="425521" cy="489104"/>
      </dsp:txXfrm>
    </dsp:sp>
    <dsp:sp modelId="{46B45634-D7A2-C443-8752-3CC9DB1ED94C}">
      <dsp:nvSpPr>
        <dsp:cNvPr id="0" name=""/>
        <dsp:cNvSpPr/>
      </dsp:nvSpPr>
      <dsp:spPr>
        <a:xfrm>
          <a:off x="232553" y="3183789"/>
          <a:ext cx="1400745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사상 </a:t>
          </a:r>
          <a:r>
            <a:rPr lang="ko-KR" altLang="en-US" sz="1050" kern="1200" dirty="0" err="1"/>
            <a:t>압면</a:t>
          </a:r>
          <a:r>
            <a:rPr lang="ko-KR" altLang="en-US" sz="1050" kern="1200" dirty="0"/>
            <a:t> 온도</a:t>
          </a:r>
        </a:p>
      </dsp:txBody>
      <dsp:txXfrm>
        <a:off x="232553" y="3183789"/>
        <a:ext cx="1400745" cy="426338"/>
      </dsp:txXfrm>
    </dsp:sp>
    <dsp:sp modelId="{DA86F73F-475C-2342-8C53-4DCF7C7A62B5}">
      <dsp:nvSpPr>
        <dsp:cNvPr id="0" name=""/>
        <dsp:cNvSpPr/>
      </dsp:nvSpPr>
      <dsp:spPr>
        <a:xfrm rot="5400000">
          <a:off x="2398541" y="3079625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고</a:t>
          </a:r>
        </a:p>
      </dsp:txBody>
      <dsp:txXfrm rot="-5400000">
        <a:off x="2541062" y="3144169"/>
        <a:ext cx="425521" cy="489104"/>
      </dsp:txXfrm>
    </dsp:sp>
    <dsp:sp modelId="{0FA46948-37DC-1F4E-B5CB-10F1A79097D1}">
      <dsp:nvSpPr>
        <dsp:cNvPr id="0" name=""/>
        <dsp:cNvSpPr/>
      </dsp:nvSpPr>
      <dsp:spPr>
        <a:xfrm rot="5400000">
          <a:off x="2062709" y="3666275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감소</a:t>
          </a:r>
        </a:p>
      </dsp:txBody>
      <dsp:txXfrm rot="-5400000">
        <a:off x="2205230" y="3730819"/>
        <a:ext cx="425521" cy="489104"/>
      </dsp:txXfrm>
    </dsp:sp>
    <dsp:sp modelId="{75EC74C6-194F-5A43-BC42-10372F3288FC}">
      <dsp:nvSpPr>
        <dsp:cNvPr id="0" name=""/>
        <dsp:cNvSpPr/>
      </dsp:nvSpPr>
      <dsp:spPr>
        <a:xfrm>
          <a:off x="2866918" y="3786916"/>
          <a:ext cx="1293089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kern="1200" dirty="0"/>
            <a:t>Descaling</a:t>
          </a:r>
          <a:r>
            <a:rPr lang="ko-KR" altLang="en-US" sz="1050" kern="1200" dirty="0"/>
            <a:t> 횟수</a:t>
          </a:r>
        </a:p>
      </dsp:txBody>
      <dsp:txXfrm>
        <a:off x="2866918" y="3786916"/>
        <a:ext cx="1293089" cy="426338"/>
      </dsp:txXfrm>
    </dsp:sp>
    <dsp:sp modelId="{4BAA6514-ABAC-3B47-B853-E34095EFB406}">
      <dsp:nvSpPr>
        <dsp:cNvPr id="0" name=""/>
        <dsp:cNvSpPr/>
      </dsp:nvSpPr>
      <dsp:spPr>
        <a:xfrm rot="5400000">
          <a:off x="1395062" y="3666275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증가</a:t>
          </a:r>
        </a:p>
      </dsp:txBody>
      <dsp:txXfrm rot="-5400000">
        <a:off x="1537583" y="3730819"/>
        <a:ext cx="425521" cy="489104"/>
      </dsp:txXfrm>
    </dsp:sp>
    <dsp:sp modelId="{A54DAF29-396C-0C43-9F56-D66550312E2A}">
      <dsp:nvSpPr>
        <dsp:cNvPr id="0" name=""/>
        <dsp:cNvSpPr/>
      </dsp:nvSpPr>
      <dsp:spPr>
        <a:xfrm rot="5400000">
          <a:off x="1745548" y="4269402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후</a:t>
          </a:r>
        </a:p>
      </dsp:txBody>
      <dsp:txXfrm rot="-5400000">
        <a:off x="1888069" y="4333946"/>
        <a:ext cx="425521" cy="489104"/>
      </dsp:txXfrm>
    </dsp:sp>
    <dsp:sp modelId="{10114D3F-2EDB-9246-A06D-0FC7BD72F0ED}">
      <dsp:nvSpPr>
        <dsp:cNvPr id="0" name=""/>
        <dsp:cNvSpPr/>
      </dsp:nvSpPr>
      <dsp:spPr>
        <a:xfrm>
          <a:off x="998745" y="4365329"/>
          <a:ext cx="767410" cy="426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판 두께</a:t>
          </a:r>
        </a:p>
      </dsp:txBody>
      <dsp:txXfrm>
        <a:off x="998745" y="4365329"/>
        <a:ext cx="767410" cy="426338"/>
      </dsp:txXfrm>
    </dsp:sp>
    <dsp:sp modelId="{D282F51C-FBD7-5845-8ECD-E4EFC2EC5A55}">
      <dsp:nvSpPr>
        <dsp:cNvPr id="0" name=""/>
        <dsp:cNvSpPr/>
      </dsp:nvSpPr>
      <dsp:spPr>
        <a:xfrm rot="5400000">
          <a:off x="2413195" y="4269402"/>
          <a:ext cx="710564" cy="618191"/>
        </a:xfrm>
        <a:prstGeom prst="hexagon">
          <a:avLst>
            <a:gd name="adj" fmla="val 2500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kern="1200" dirty="0"/>
            <a:t>박</a:t>
          </a:r>
        </a:p>
      </dsp:txBody>
      <dsp:txXfrm rot="-5400000">
        <a:off x="2555716" y="4333946"/>
        <a:ext cx="425521" cy="489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B77B6-8578-F741-9925-329B8179A5A2}">
      <dsp:nvSpPr>
        <dsp:cNvPr id="0" name=""/>
        <dsp:cNvSpPr/>
      </dsp:nvSpPr>
      <dsp:spPr>
        <a:xfrm>
          <a:off x="1986139" y="1638397"/>
          <a:ext cx="1831964" cy="18319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Scale</a:t>
          </a:r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 err="1"/>
            <a:t>불량율</a:t>
          </a:r>
          <a:endParaRPr lang="ko-KR" altLang="en-US" sz="2600" kern="1200" dirty="0"/>
        </a:p>
      </dsp:txBody>
      <dsp:txXfrm>
        <a:off x="2254424" y="1906682"/>
        <a:ext cx="1295394" cy="1295394"/>
      </dsp:txXfrm>
    </dsp:sp>
    <dsp:sp modelId="{338DF8A1-0976-6544-995E-9FEF28F3185E}">
      <dsp:nvSpPr>
        <dsp:cNvPr id="0" name=""/>
        <dsp:cNvSpPr/>
      </dsp:nvSpPr>
      <dsp:spPr>
        <a:xfrm rot="12900000">
          <a:off x="740919" y="1296045"/>
          <a:ext cx="1473879" cy="522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0E4F17-E515-7847-BDE5-B8BCA5CD0C01}">
      <dsp:nvSpPr>
        <dsp:cNvPr id="0" name=""/>
        <dsp:cNvSpPr/>
      </dsp:nvSpPr>
      <dsp:spPr>
        <a:xfrm>
          <a:off x="4010" y="438262"/>
          <a:ext cx="1740365" cy="1392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/>
            <a:t>HSB</a:t>
          </a:r>
          <a:r>
            <a:rPr lang="ko-KR" altLang="en-US" sz="2900" kern="1200" dirty="0"/>
            <a:t>적용 유무</a:t>
          </a:r>
        </a:p>
      </dsp:txBody>
      <dsp:txXfrm>
        <a:off x="44789" y="479041"/>
        <a:ext cx="1658807" cy="1310734"/>
      </dsp:txXfrm>
    </dsp:sp>
    <dsp:sp modelId="{BEA6112A-B856-4548-BFA9-0C6C62B75D6A}">
      <dsp:nvSpPr>
        <dsp:cNvPr id="0" name=""/>
        <dsp:cNvSpPr/>
      </dsp:nvSpPr>
      <dsp:spPr>
        <a:xfrm rot="19500000">
          <a:off x="3589444" y="1296045"/>
          <a:ext cx="1473879" cy="522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4EB328-2E6E-694A-90C0-0B87214F03C6}">
      <dsp:nvSpPr>
        <dsp:cNvPr id="0" name=""/>
        <dsp:cNvSpPr/>
      </dsp:nvSpPr>
      <dsp:spPr>
        <a:xfrm>
          <a:off x="4059866" y="438262"/>
          <a:ext cx="1740365" cy="1392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가열대</a:t>
          </a:r>
          <a:r>
            <a:rPr lang="ko-KR" altLang="en-US" sz="2900" kern="1200" dirty="0"/>
            <a:t> 온도</a:t>
          </a:r>
        </a:p>
      </dsp:txBody>
      <dsp:txXfrm>
        <a:off x="4100645" y="479041"/>
        <a:ext cx="1658807" cy="131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F16D46-DCD5-4C4E-9613-0E5FADAF9469}" type="datetimeFigureOut">
              <a:rPr lang="ko-KR" altLang="en-US" smtClean="0"/>
              <a:pPr/>
              <a:t>2019. 7. 27.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3B61903-0E8D-4105-A569-4FA2AA58C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1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1_혁신포스코1.0_표지.jpg">
            <a:extLst>
              <a:ext uri="{FF2B5EF4-FFF2-40B4-BE49-F238E27FC236}">
                <a16:creationId xmlns:a16="http://schemas.microsoft.com/office/drawing/2014/main" id="{210357AF-DD2B-482C-A301-23094593A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0" y="1"/>
            <a:ext cx="9907200" cy="68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21">
            <a:extLst>
              <a:ext uri="{FF2B5EF4-FFF2-40B4-BE49-F238E27FC236}">
                <a16:creationId xmlns:a16="http://schemas.microsoft.com/office/drawing/2014/main" id="{EB35C209-A8AD-4924-B270-658BB4235591}"/>
              </a:ext>
            </a:extLst>
          </p:cNvPr>
          <p:cNvGrpSpPr/>
          <p:nvPr/>
        </p:nvGrpSpPr>
        <p:grpSpPr>
          <a:xfrm>
            <a:off x="1028564" y="2538816"/>
            <a:ext cx="7848872" cy="2029954"/>
            <a:chOff x="3491880" y="4279366"/>
            <a:chExt cx="7848872" cy="2029954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" name="그룹 20">
              <a:extLst>
                <a:ext uri="{FF2B5EF4-FFF2-40B4-BE49-F238E27FC236}">
                  <a16:creationId xmlns:a16="http://schemas.microsoft.com/office/drawing/2014/main" id="{C10E3A89-FC33-44CE-BFAF-D9442B86736C}"/>
                </a:ext>
              </a:extLst>
            </p:cNvPr>
            <p:cNvGrpSpPr/>
            <p:nvPr/>
          </p:nvGrpSpPr>
          <p:grpSpPr>
            <a:xfrm>
              <a:off x="3491880" y="4279366"/>
              <a:ext cx="7848872" cy="2029954"/>
              <a:chOff x="3491880" y="4279366"/>
              <a:chExt cx="7848872" cy="2029954"/>
            </a:xfrm>
          </p:grpSpPr>
          <p:grpSp>
            <p:nvGrpSpPr>
              <p:cNvPr id="24" name="그룹 9">
                <a:extLst>
                  <a:ext uri="{FF2B5EF4-FFF2-40B4-BE49-F238E27FC236}">
                    <a16:creationId xmlns:a16="http://schemas.microsoft.com/office/drawing/2014/main" id="{445E35BC-E8AA-4E23-AAD6-2403B7DD30A5}"/>
                  </a:ext>
                </a:extLst>
              </p:cNvPr>
              <p:cNvGrpSpPr/>
              <p:nvPr/>
            </p:nvGrpSpPr>
            <p:grpSpPr>
              <a:xfrm>
                <a:off x="3491880" y="4279366"/>
                <a:ext cx="7848872" cy="2029954"/>
                <a:chOff x="1619672" y="4283074"/>
                <a:chExt cx="7848872" cy="2029954"/>
              </a:xfrm>
            </p:grpSpPr>
            <p:grpSp>
              <p:nvGrpSpPr>
                <p:cNvPr id="27" name="그룹 13">
                  <a:extLst>
                    <a:ext uri="{FF2B5EF4-FFF2-40B4-BE49-F238E27FC236}">
                      <a16:creationId xmlns:a16="http://schemas.microsoft.com/office/drawing/2014/main" id="{6227B168-CC03-4D79-BC7A-8BA0A7D3B9FE}"/>
                    </a:ext>
                  </a:extLst>
                </p:cNvPr>
                <p:cNvGrpSpPr/>
                <p:nvPr/>
              </p:nvGrpSpPr>
              <p:grpSpPr>
                <a:xfrm>
                  <a:off x="1619672" y="4283074"/>
                  <a:ext cx="2556000" cy="359839"/>
                  <a:chOff x="1619672" y="4339016"/>
                  <a:chExt cx="2556000" cy="359839"/>
                </a:xfrm>
              </p:grpSpPr>
              <p:sp>
                <p:nvSpPr>
                  <p:cNvPr id="29" name="직사각형 4">
                    <a:extLst>
                      <a:ext uri="{FF2B5EF4-FFF2-40B4-BE49-F238E27FC236}">
                        <a16:creationId xmlns:a16="http://schemas.microsoft.com/office/drawing/2014/main" id="{1D127514-F343-4D90-91AB-9EC986A151DF}"/>
                      </a:ext>
                    </a:extLst>
                  </p:cNvPr>
                  <p:cNvSpPr/>
                  <p:nvPr/>
                </p:nvSpPr>
                <p:spPr>
                  <a:xfrm>
                    <a:off x="1619672" y="4339016"/>
                    <a:ext cx="1476000" cy="324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4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:a16="http://schemas.microsoft.com/office/drawing/2014/main" id="{C6E0B1E3-FCAB-45A3-85C3-72AB6EF01E13}"/>
                      </a:ext>
                    </a:extLst>
                  </p:cNvPr>
                  <p:cNvSpPr/>
                  <p:nvPr/>
                </p:nvSpPr>
                <p:spPr>
                  <a:xfrm>
                    <a:off x="3090896" y="4339016"/>
                    <a:ext cx="324000" cy="324000"/>
                  </a:xfrm>
                  <a:prstGeom prst="rt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EED0CD79-1EB0-40A8-99D8-25C12F1E6F90}"/>
                      </a:ext>
                    </a:extLst>
                  </p:cNvPr>
                  <p:cNvSpPr/>
                  <p:nvPr/>
                </p:nvSpPr>
                <p:spPr>
                  <a:xfrm>
                    <a:off x="1619672" y="4653136"/>
                    <a:ext cx="2556000" cy="4571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28C7DBC-14F2-46B2-B69B-56BA2C6C7ED6}"/>
                    </a:ext>
                  </a:extLst>
                </p:cNvPr>
                <p:cNvSpPr/>
                <p:nvPr/>
              </p:nvSpPr>
              <p:spPr>
                <a:xfrm>
                  <a:off x="1619672" y="4640778"/>
                  <a:ext cx="7848872" cy="16722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dirty="0">
                    <a:solidFill>
                      <a:prstClr val="white"/>
                    </a:solidFill>
                    <a:latin typeface="나눔고딕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6" name="Picture 7" descr="C:\로컬 디스크\PPT\이미지\2012_이미지_1\필기도구\18_anwansoon.png">
                <a:extLst>
                  <a:ext uri="{FF2B5EF4-FFF2-40B4-BE49-F238E27FC236}">
                    <a16:creationId xmlns:a16="http://schemas.microsoft.com/office/drawing/2014/main" id="{04FC6274-3290-4A35-8523-08A51D6DF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5192" y="5013176"/>
                <a:ext cx="998240" cy="99824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32362A-77F8-40EA-B0FF-E4F138C058D7}"/>
                </a:ext>
              </a:extLst>
            </p:cNvPr>
            <p:cNvSpPr txBox="1"/>
            <p:nvPr/>
          </p:nvSpPr>
          <p:spPr>
            <a:xfrm>
              <a:off x="5032079" y="4677851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spc="-50" dirty="0">
                <a:solidFill>
                  <a:srgbClr val="0070C0"/>
                </a:solidFill>
                <a:latin typeface="나눔고딕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8739"/>
            <a:ext cx="8420100" cy="795167"/>
          </a:xfrm>
        </p:spPr>
        <p:txBody>
          <a:bodyPr anchor="t">
            <a:noAutofit/>
          </a:bodyPr>
          <a:lstStyle>
            <a:lvl1pPr marL="0" algn="ctr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defRPr kumimoji="1" lang="en-US" sz="4800" b="1" kern="1200" dirty="0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ea typeface="나눔고딕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8763" y="3088460"/>
            <a:ext cx="5960441" cy="1382835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A4677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7B607C-4F8C-40E9-94D7-665568D6B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830" y="2555665"/>
            <a:ext cx="1724025" cy="4365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1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33AE2067-38A7-47E2-AC9E-F75D333CF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600" y="3532187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4701664-4A17-4AAD-9D8C-826C77218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396" y="3532187"/>
            <a:ext cx="4340529" cy="27914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1" lang="ko-KR" altLang="en-US" sz="1200" b="1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80975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266700" indent="-85725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>
              <a:buFont typeface="맑은 고딕" panose="020B0503020000020004" pitchFamily="50" charset="-127"/>
              <a:buChar char="∙"/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44444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9074445" cy="5483560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9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73CB3-9640-42DD-BDEE-E5F24A9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4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 t="9868"/>
          <a:stretch>
            <a:fillRect/>
          </a:stretch>
        </p:blipFill>
        <p:spPr bwMode="auto">
          <a:xfrm>
            <a:off x="-15335" y="0"/>
            <a:ext cx="992133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2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" descr="03_혁신포스코1.0_속지.jpg">
            <a:extLst>
              <a:ext uri="{FF2B5EF4-FFF2-40B4-BE49-F238E27FC236}">
                <a16:creationId xmlns:a16="http://schemas.microsoft.com/office/drawing/2014/main" id="{17532282-864E-4777-BDF6-29E92E030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E0561-4093-49BA-B80B-B7C9E5C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1114-102B-4212-A0CC-729677C3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62C77-EE1F-4A4E-856D-71ADC14BF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40ECE96-816D-4274-88E0-F0B9F980EB5A}" type="datetimeFigureOut">
              <a:rPr lang="ko-KR" altLang="en-US" smtClean="0"/>
              <a:pPr/>
              <a:t>2019. 7. 27.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270C9-0893-4363-B269-2FC6F368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97EC5-0CB5-451C-BEC3-3B345AE1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F682ACF-674E-4A46-9886-B5EF34583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06099-86F1-4A31-8649-C63B66C8D0B0}"/>
              </a:ext>
            </a:extLst>
          </p:cNvPr>
          <p:cNvCxnSpPr/>
          <p:nvPr/>
        </p:nvCxnSpPr>
        <p:spPr>
          <a:xfrm>
            <a:off x="144466" y="620720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C98CFA6A-AA94-47CF-9B9A-CF61BA4F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6" y="6584950"/>
            <a:ext cx="18827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C524CB0-C14E-4665-99C2-9531155599C2}" type="slidenum">
              <a:rPr kumimoji="1" lang="ko-KR" altLang="en-US" sz="894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89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6700578"/>
            <a:ext cx="655637" cy="1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42" r:id="rId3"/>
    <p:sldLayoutId id="2147483734" r:id="rId4"/>
    <p:sldLayoutId id="214748374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5E2DF89-F63E-8E4E-A070-6BB9EE4D4872}"/>
              </a:ext>
            </a:extLst>
          </p:cNvPr>
          <p:cNvSpPr txBox="1"/>
          <p:nvPr/>
        </p:nvSpPr>
        <p:spPr>
          <a:xfrm>
            <a:off x="1972213" y="2470870"/>
            <a:ext cx="5961574" cy="1355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분석을 통한 </a:t>
            </a:r>
            <a:r>
              <a:rPr lang="en-US" altLang="ko-KR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Scale</a:t>
            </a:r>
            <a:r>
              <a:rPr lang="ko-KR" alt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불량 예측 모델링</a:t>
            </a:r>
            <a:endParaRPr lang="en-US" altLang="ko-KR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36051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385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그림 5" descr="물, 실외, 건물, 하늘이(가) 표시된 사진&#10;&#10;자동 생성된 설명">
            <a:extLst>
              <a:ext uri="{FF2B5EF4-FFF2-40B4-BE49-F238E27FC236}">
                <a16:creationId xmlns:a16="http://schemas.microsoft.com/office/drawing/2014/main" id="{72F5A331-3795-8E44-98D1-085D99244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7" r="-2" b="1133"/>
          <a:stretch/>
        </p:blipFill>
        <p:spPr>
          <a:xfrm>
            <a:off x="2965070" y="10"/>
            <a:ext cx="6940930" cy="2130463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sp>
        <p:nvSpPr>
          <p:cNvPr id="63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69948" y="4682362"/>
            <a:ext cx="3636052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그림 30" descr="하늘, 실외이(가) 표시된 사진&#10;&#10;자동 생성된 설명">
            <a:extLst>
              <a:ext uri="{FF2B5EF4-FFF2-40B4-BE49-F238E27FC236}">
                <a16:creationId xmlns:a16="http://schemas.microsoft.com/office/drawing/2014/main" id="{B6C8353B-CEE3-964C-AF46-3A6B03DA8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1" r="-2" b="8893"/>
          <a:stretch/>
        </p:blipFill>
        <p:spPr>
          <a:xfrm>
            <a:off x="20" y="4682840"/>
            <a:ext cx="6957723" cy="2175160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13E853-59ED-DD44-8ED7-F52C7F52239E}"/>
              </a:ext>
            </a:extLst>
          </p:cNvPr>
          <p:cNvSpPr txBox="1"/>
          <p:nvPr/>
        </p:nvSpPr>
        <p:spPr>
          <a:xfrm>
            <a:off x="7722335" y="398187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반 </a:t>
            </a:r>
            <a:r>
              <a:rPr lang="ko-KR" altLang="en-US" dirty="0" err="1"/>
              <a:t>유원호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49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E0B7E-5A89-1D40-A873-B409D3BC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4" y="1659835"/>
            <a:ext cx="9630492" cy="378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1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요약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750A4-2013-434E-B87D-14F3BD3E4D4A}"/>
              </a:ext>
            </a:extLst>
          </p:cNvPr>
          <p:cNvSpPr txBox="1"/>
          <p:nvPr/>
        </p:nvSpPr>
        <p:spPr>
          <a:xfrm>
            <a:off x="1060191" y="1190734"/>
            <a:ext cx="7129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1600" dirty="0"/>
              <a:t>모델의 성능은 </a:t>
            </a:r>
            <a:r>
              <a:rPr kumimoji="1" lang="en-US" altLang="ko-KR" sz="1600" dirty="0"/>
              <a:t>Decision Tree</a:t>
            </a:r>
            <a:r>
              <a:rPr kumimoji="1" lang="ko-KR" altLang="en-US" sz="1600" dirty="0"/>
              <a:t>가 가장 정확하고 안정적이며 효율적입니다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A3C4B8-EB91-8A4C-9692-1DE9FF1D4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02" y="1914953"/>
            <a:ext cx="7129196" cy="39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개선방향 또는 결론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F0CA6636-4BFF-A441-B47F-14DED47772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8951328"/>
              </p:ext>
            </p:extLst>
          </p:nvPr>
        </p:nvGraphicFramePr>
        <p:xfrm>
          <a:off x="1889897" y="864972"/>
          <a:ext cx="5804243" cy="390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51DC1F-6FF3-BE4C-953D-080AE53A294A}"/>
              </a:ext>
            </a:extLst>
          </p:cNvPr>
          <p:cNvSpPr txBox="1"/>
          <p:nvPr/>
        </p:nvSpPr>
        <p:spPr>
          <a:xfrm>
            <a:off x="663761" y="4769035"/>
            <a:ext cx="86148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ko-KR" sz="1600" dirty="0"/>
              <a:t>Scale</a:t>
            </a:r>
            <a:r>
              <a:rPr kumimoji="1" lang="ko-KR" altLang="en-US" sz="1600" dirty="0"/>
              <a:t>불량은 우선적으로 </a:t>
            </a:r>
            <a:r>
              <a:rPr kumimoji="1" lang="en-US" altLang="ko-KR" sz="1600" dirty="0"/>
              <a:t>HSB</a:t>
            </a:r>
            <a:r>
              <a:rPr kumimoji="1" lang="ko-KR" altLang="en-US" sz="1600" dirty="0"/>
              <a:t>의 적용 유무에 따라 발생합니다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그러므로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HSB</a:t>
            </a:r>
            <a:r>
              <a:rPr kumimoji="1" lang="ko-KR" altLang="en-US" sz="1600" dirty="0"/>
              <a:t>는 필히 적용하는 것이 </a:t>
            </a:r>
            <a:r>
              <a:rPr kumimoji="1" lang="en-US" altLang="ko-KR" sz="1600" dirty="0"/>
              <a:t>Scale</a:t>
            </a:r>
            <a:r>
              <a:rPr kumimoji="1" lang="ko-KR" altLang="en-US" sz="1600" dirty="0"/>
              <a:t> 불량 방지에 필요합니다</a:t>
            </a:r>
            <a:r>
              <a:rPr kumimoji="1" lang="en-US" altLang="ko-KR" sz="1600" dirty="0"/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1600" dirty="0"/>
              <a:t>공정 내의 변수로는 </a:t>
            </a:r>
            <a:r>
              <a:rPr kumimoji="1" lang="ko-KR" altLang="en-US" sz="1600" dirty="0" err="1"/>
              <a:t>가열대</a:t>
            </a:r>
            <a:r>
              <a:rPr kumimoji="1" lang="ko-KR" altLang="en-US" sz="1600" dirty="0"/>
              <a:t> 온도가 </a:t>
            </a:r>
            <a:r>
              <a:rPr kumimoji="1" lang="en-US" altLang="ko-KR" sz="1600" dirty="0"/>
              <a:t>800</a:t>
            </a:r>
            <a:r>
              <a:rPr kumimoji="1" lang="ko-KR" altLang="en-US" sz="1600" dirty="0"/>
              <a:t>을 넘어간다면 불량 </a:t>
            </a:r>
            <a:r>
              <a:rPr kumimoji="1" lang="ko-KR" altLang="en-US" sz="1600" dirty="0" err="1"/>
              <a:t>발생율이</a:t>
            </a:r>
            <a:r>
              <a:rPr kumimoji="1" lang="ko-KR" altLang="en-US" sz="1600" dirty="0"/>
              <a:t> 급격히 상승합니다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그러므로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가열대의</a:t>
            </a:r>
            <a:r>
              <a:rPr kumimoji="1" lang="ko-KR" altLang="en-US" sz="1600" dirty="0"/>
              <a:t> 온도를 조절할 수 있는 시설을 보강하는 것이 필요합니다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Lesion Learn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61A72-B5AF-6B42-83A8-D87204CB3D78}"/>
              </a:ext>
            </a:extLst>
          </p:cNvPr>
          <p:cNvSpPr txBox="1"/>
          <p:nvPr/>
        </p:nvSpPr>
        <p:spPr>
          <a:xfrm>
            <a:off x="564907" y="1233128"/>
            <a:ext cx="900919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1600" dirty="0"/>
              <a:t>배운 점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처음 자료를 </a:t>
            </a:r>
            <a:r>
              <a:rPr kumimoji="1" lang="ko-KR" altLang="en-US" sz="1600" dirty="0" err="1"/>
              <a:t>접하였을때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친근하다는</a:t>
            </a:r>
            <a:r>
              <a:rPr kumimoji="1" lang="ko-KR" altLang="en-US" sz="1600" dirty="0"/>
              <a:t> 느낌을 받았습니다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              </a:t>
            </a:r>
            <a:r>
              <a:rPr kumimoji="1" lang="ko-KR" altLang="en-US" sz="1600" dirty="0" err="1"/>
              <a:t>후판공장을</a:t>
            </a:r>
            <a:r>
              <a:rPr kumimoji="1" lang="ko-KR" altLang="en-US" sz="1600" dirty="0"/>
              <a:t> 견학했던 것이 자료를 접하는데 어려움을 덜어 주었습니다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하지만</a:t>
            </a:r>
            <a:r>
              <a:rPr kumimoji="1" lang="en-US" altLang="ko-KR" sz="1600" dirty="0"/>
              <a:t>,</a:t>
            </a:r>
          </a:p>
          <a:p>
            <a:r>
              <a:rPr kumimoji="1" lang="ko-KR" altLang="en-US" sz="1600" dirty="0"/>
              <a:t>               이번 과제를 접하면서 가장 어려움을 느낀 부분은 데이터를 </a:t>
            </a:r>
            <a:r>
              <a:rPr kumimoji="1" lang="ko-KR" altLang="en-US" sz="1600" dirty="0" err="1"/>
              <a:t>전처리하는</a:t>
            </a:r>
            <a:r>
              <a:rPr kumimoji="1" lang="ko-KR" altLang="en-US" sz="1600" dirty="0"/>
              <a:t> 과정이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   였습니다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과제에서 주어진 데이터가 문제를 위해 정형화된 것이 아닌 보다 실질적인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   데이터에 가까운 형태이기 때문에 </a:t>
            </a:r>
            <a:r>
              <a:rPr kumimoji="1" lang="ko-KR" altLang="en-US" sz="1600" dirty="0" err="1"/>
              <a:t>전처리를</a:t>
            </a:r>
            <a:r>
              <a:rPr kumimoji="1" lang="ko-KR" altLang="en-US" sz="1600" dirty="0"/>
              <a:t> 하는데 필요한 많은 기법을 학습할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   기회를 가지게 되었습니다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특히 범주형 데이터 처리에 대해 고민하는 시간을 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   가지게 되었습니다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  </a:t>
            </a:r>
            <a:endParaRPr kumimoji="1"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9CE17-1996-4B40-BDF1-830737B27E9A}"/>
              </a:ext>
            </a:extLst>
          </p:cNvPr>
          <p:cNvSpPr txBox="1"/>
          <p:nvPr/>
        </p:nvSpPr>
        <p:spPr>
          <a:xfrm>
            <a:off x="564907" y="3997379"/>
            <a:ext cx="87094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1600" dirty="0"/>
              <a:t>아쉬운 점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Scale </a:t>
            </a:r>
            <a:r>
              <a:rPr kumimoji="1" lang="ko-KR" altLang="en-US" sz="1600" dirty="0"/>
              <a:t>불량이 </a:t>
            </a:r>
            <a:r>
              <a:rPr kumimoji="1" lang="ko-KR" altLang="en-US" sz="1600" dirty="0" err="1"/>
              <a:t>가열대의</a:t>
            </a:r>
            <a:r>
              <a:rPr kumimoji="1" lang="ko-KR" altLang="en-US" sz="1600" dirty="0"/>
              <a:t> 높은 온도에 따라 발생한다는 점은 파악했으나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      </a:t>
            </a:r>
            <a:r>
              <a:rPr kumimoji="1" lang="ko-KR" altLang="en-US" sz="1600" dirty="0" err="1"/>
              <a:t>가열대</a:t>
            </a:r>
            <a:r>
              <a:rPr kumimoji="1" lang="ko-KR" altLang="en-US" sz="1600" dirty="0"/>
              <a:t> 온도는 어떤 요인에 의해 영향을 받는지는 알 수 없었습니다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                    만약 도메인 지식이 있었다면 조금 더 근본적이고 명확한 개선안을 도출할 수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      있었을 것 같다는 아쉬운 점이 남습니다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바닥, 테이블, 실내, 건물이(가) 표시된 사진&#10;&#10;자동 생성된 설명">
            <a:extLst>
              <a:ext uri="{FF2B5EF4-FFF2-40B4-BE49-F238E27FC236}">
                <a16:creationId xmlns:a16="http://schemas.microsoft.com/office/drawing/2014/main" id="{02D491A0-76F0-DE48-BB7F-83D67C65F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r="23640" b="-2"/>
          <a:stretch/>
        </p:blipFill>
        <p:spPr>
          <a:xfrm>
            <a:off x="2245497" y="0"/>
            <a:ext cx="4112863" cy="3630170"/>
          </a:xfrm>
          <a:custGeom>
            <a:avLst/>
            <a:gdLst>
              <a:gd name="connsiteX0" fmla="*/ 253815 w 5061985"/>
              <a:gd name="connsiteY0" fmla="*/ 0 h 3630170"/>
              <a:gd name="connsiteX1" fmla="*/ 4808170 w 5061985"/>
              <a:gd name="connsiteY1" fmla="*/ 0 h 3630170"/>
              <a:gd name="connsiteX2" fmla="*/ 4863087 w 5061985"/>
              <a:gd name="connsiteY2" fmla="*/ 114001 h 3630170"/>
              <a:gd name="connsiteX3" fmla="*/ 5061985 w 5061985"/>
              <a:gd name="connsiteY3" fmla="*/ 1099178 h 3630170"/>
              <a:gd name="connsiteX4" fmla="*/ 2530993 w 5061985"/>
              <a:gd name="connsiteY4" fmla="*/ 3630170 h 3630170"/>
              <a:gd name="connsiteX5" fmla="*/ 0 w 5061985"/>
              <a:gd name="connsiteY5" fmla="*/ 1099178 h 3630170"/>
              <a:gd name="connsiteX6" fmla="*/ 198898 w 5061985"/>
              <a:gd name="connsiteY6" fmla="*/ 114001 h 363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1985" h="3630170">
                <a:moveTo>
                  <a:pt x="253815" y="0"/>
                </a:moveTo>
                <a:lnTo>
                  <a:pt x="4808170" y="0"/>
                </a:lnTo>
                <a:lnTo>
                  <a:pt x="4863087" y="114001"/>
                </a:lnTo>
                <a:cubicBezTo>
                  <a:pt x="4991162" y="416805"/>
                  <a:pt x="5061985" y="749721"/>
                  <a:pt x="5061985" y="1099178"/>
                </a:cubicBezTo>
                <a:cubicBezTo>
                  <a:pt x="5061985" y="2497007"/>
                  <a:pt x="3928821" y="3630170"/>
                  <a:pt x="2530993" y="3630170"/>
                </a:cubicBezTo>
                <a:cubicBezTo>
                  <a:pt x="1133164" y="3630170"/>
                  <a:pt x="0" y="2497007"/>
                  <a:pt x="0" y="1099178"/>
                </a:cubicBezTo>
                <a:cubicBezTo>
                  <a:pt x="0" y="749721"/>
                  <a:pt x="70823" y="416805"/>
                  <a:pt x="198898" y="11400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그림 4" descr="공장, 실내, 건물, 테이블이(가) 표시된 사진&#10;&#10;자동 생성된 설명">
            <a:extLst>
              <a:ext uri="{FF2B5EF4-FFF2-40B4-BE49-F238E27FC236}">
                <a16:creationId xmlns:a16="http://schemas.microsoft.com/office/drawing/2014/main" id="{40C68532-1BF1-8744-90E9-72C06F6E4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6" r="17720"/>
          <a:stretch/>
        </p:blipFill>
        <p:spPr>
          <a:xfrm>
            <a:off x="5604072" y="709725"/>
            <a:ext cx="4301926" cy="6145051"/>
          </a:xfrm>
          <a:custGeom>
            <a:avLst/>
            <a:gdLst>
              <a:gd name="connsiteX0" fmla="*/ 3479124 w 5294678"/>
              <a:gd name="connsiteY0" fmla="*/ 0 h 6145051"/>
              <a:gd name="connsiteX1" fmla="*/ 5137482 w 5294678"/>
              <a:gd name="connsiteY1" fmla="*/ 419912 h 6145051"/>
              <a:gd name="connsiteX2" fmla="*/ 5294678 w 5294678"/>
              <a:gd name="connsiteY2" fmla="*/ 515411 h 6145051"/>
              <a:gd name="connsiteX3" fmla="*/ 5294678 w 5294678"/>
              <a:gd name="connsiteY3" fmla="*/ 6145051 h 6145051"/>
              <a:gd name="connsiteX4" fmla="*/ 1245466 w 5294678"/>
              <a:gd name="connsiteY4" fmla="*/ 6145051 h 6145051"/>
              <a:gd name="connsiteX5" fmla="*/ 1019012 w 5294678"/>
              <a:gd name="connsiteY5" fmla="*/ 5939236 h 6145051"/>
              <a:gd name="connsiteX6" fmla="*/ 0 w 5294678"/>
              <a:gd name="connsiteY6" fmla="*/ 3479124 h 6145051"/>
              <a:gd name="connsiteX7" fmla="*/ 3479124 w 5294678"/>
              <a:gd name="connsiteY7" fmla="*/ 0 h 614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4678" h="6145051">
                <a:moveTo>
                  <a:pt x="3479124" y="0"/>
                </a:moveTo>
                <a:cubicBezTo>
                  <a:pt x="4079583" y="0"/>
                  <a:pt x="4644513" y="152115"/>
                  <a:pt x="5137482" y="419912"/>
                </a:cubicBezTo>
                <a:lnTo>
                  <a:pt x="5294678" y="515411"/>
                </a:lnTo>
                <a:lnTo>
                  <a:pt x="5294678" y="6145051"/>
                </a:lnTo>
                <a:lnTo>
                  <a:pt x="1245466" y="6145051"/>
                </a:lnTo>
                <a:lnTo>
                  <a:pt x="1019012" y="5939236"/>
                </a:lnTo>
                <a:cubicBezTo>
                  <a:pt x="389414" y="5309639"/>
                  <a:pt x="0" y="4439858"/>
                  <a:pt x="0" y="3479124"/>
                </a:cubicBezTo>
                <a:cubicBezTo>
                  <a:pt x="0" y="1557657"/>
                  <a:pt x="1557657" y="0"/>
                  <a:pt x="3479124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6D104383-AD7E-45AE-BEBC-A74A7E336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4C7A4-8838-054D-8B8E-D34596559587}"/>
              </a:ext>
            </a:extLst>
          </p:cNvPr>
          <p:cNvSpPr txBox="1"/>
          <p:nvPr/>
        </p:nvSpPr>
        <p:spPr>
          <a:xfrm>
            <a:off x="646905" y="3787630"/>
            <a:ext cx="5341805" cy="400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최근 </a:t>
            </a:r>
            <a:r>
              <a:rPr kumimoji="1" lang="en-US" altLang="ko-KR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“</a:t>
            </a:r>
            <a:r>
              <a:rPr kumimoji="1" lang="en-US" altLang="ko-KR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Scale </a:t>
            </a:r>
            <a:r>
              <a:rPr kumimoji="1" lang="ko-KR" altLang="en-US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불량 발생 증가</a:t>
            </a:r>
            <a:r>
              <a:rPr kumimoji="1" lang="en-US" altLang="ko-KR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”</a:t>
            </a:r>
            <a:r>
              <a:rPr kumimoji="1" lang="ko-KR" alt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라는 이슈가 발생</a:t>
            </a:r>
            <a:endParaRPr kumimoji="1" lang="en-US" altLang="ko-KR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C05A21-4009-0F4D-BFE5-FACA1BB37995}"/>
              </a:ext>
            </a:extLst>
          </p:cNvPr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 배경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0B16CFC-1446-7C49-9999-01CBAEF2E8F7}"/>
              </a:ext>
            </a:extLst>
          </p:cNvPr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78D72-D37B-FB48-998A-86510770B64C}"/>
              </a:ext>
            </a:extLst>
          </p:cNvPr>
          <p:cNvSpPr txBox="1"/>
          <p:nvPr/>
        </p:nvSpPr>
        <p:spPr>
          <a:xfrm>
            <a:off x="270668" y="4900022"/>
            <a:ext cx="6949683" cy="508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원인 분석 결과</a:t>
            </a:r>
            <a:r>
              <a:rPr kumimoji="1" lang="en-US" altLang="ko-KR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,</a:t>
            </a:r>
            <a:r>
              <a:rPr kumimoji="1" lang="ko-KR" altLang="en-US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20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압연공정</a:t>
            </a:r>
            <a:r>
              <a:rPr kumimoji="1" lang="ko-KR" altLang="en-US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에서 </a:t>
            </a:r>
            <a:r>
              <a:rPr kumimoji="1" lang="en-US" altLang="ko-KR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Scale</a:t>
            </a:r>
            <a:r>
              <a:rPr kumimoji="1" lang="ko-KR" altLang="en-US" sz="2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불량이 급증</a:t>
            </a:r>
            <a:endParaRPr kumimoji="1" lang="en-US" altLang="ko-KR" sz="20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2BAA8BEA-FBA7-C34C-8400-942A9CE362E4}"/>
              </a:ext>
            </a:extLst>
          </p:cNvPr>
          <p:cNvSpPr/>
          <p:nvPr/>
        </p:nvSpPr>
        <p:spPr>
          <a:xfrm>
            <a:off x="2796033" y="4246918"/>
            <a:ext cx="548540" cy="449496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kumimoji="1"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3412D6-CB99-204C-8DDC-2CEBA4F5B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27119"/>
              </p:ext>
            </p:extLst>
          </p:nvPr>
        </p:nvGraphicFramePr>
        <p:xfrm>
          <a:off x="521989" y="5587324"/>
          <a:ext cx="495447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745">
                  <a:extLst>
                    <a:ext uri="{9D8B030D-6E8A-4147-A177-3AD203B41FA5}">
                      <a16:colId xmlns:a16="http://schemas.microsoft.com/office/drawing/2014/main" val="2223144339"/>
                    </a:ext>
                  </a:extLst>
                </a:gridCol>
                <a:gridCol w="825745">
                  <a:extLst>
                    <a:ext uri="{9D8B030D-6E8A-4147-A177-3AD203B41FA5}">
                      <a16:colId xmlns:a16="http://schemas.microsoft.com/office/drawing/2014/main" val="4049860548"/>
                    </a:ext>
                  </a:extLst>
                </a:gridCol>
                <a:gridCol w="825745">
                  <a:extLst>
                    <a:ext uri="{9D8B030D-6E8A-4147-A177-3AD203B41FA5}">
                      <a16:colId xmlns:a16="http://schemas.microsoft.com/office/drawing/2014/main" val="1667451665"/>
                    </a:ext>
                  </a:extLst>
                </a:gridCol>
                <a:gridCol w="825745">
                  <a:extLst>
                    <a:ext uri="{9D8B030D-6E8A-4147-A177-3AD203B41FA5}">
                      <a16:colId xmlns:a16="http://schemas.microsoft.com/office/drawing/2014/main" val="2543452481"/>
                    </a:ext>
                  </a:extLst>
                </a:gridCol>
                <a:gridCol w="825745">
                  <a:extLst>
                    <a:ext uri="{9D8B030D-6E8A-4147-A177-3AD203B41FA5}">
                      <a16:colId xmlns:a16="http://schemas.microsoft.com/office/drawing/2014/main" val="2411854153"/>
                    </a:ext>
                  </a:extLst>
                </a:gridCol>
                <a:gridCol w="825745">
                  <a:extLst>
                    <a:ext uri="{9D8B030D-6E8A-4147-A177-3AD203B41FA5}">
                      <a16:colId xmlns:a16="http://schemas.microsoft.com/office/drawing/2014/main" val="1903358559"/>
                    </a:ext>
                  </a:extLst>
                </a:gridCol>
              </a:tblGrid>
              <a:tr h="265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발생원인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압입흠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Scratch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두께부족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Scale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119255"/>
                  </a:ext>
                </a:extLst>
              </a:tr>
              <a:tr h="265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발생률</a:t>
                      </a:r>
                      <a:r>
                        <a:rPr lang="en-US" altLang="ko-KR" sz="1200" dirty="0"/>
                        <a:t>(%)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5.0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86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10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931C69-94D1-D14F-8E8E-BA21626F737B}"/>
              </a:ext>
            </a:extLst>
          </p:cNvPr>
          <p:cNvGrpSpPr/>
          <p:nvPr/>
        </p:nvGrpSpPr>
        <p:grpSpPr>
          <a:xfrm>
            <a:off x="832021" y="972858"/>
            <a:ext cx="8279027" cy="5131380"/>
            <a:chOff x="832021" y="972858"/>
            <a:chExt cx="8279027" cy="5131380"/>
          </a:xfrm>
        </p:grpSpPr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059FD6E1-9932-A84D-9CA7-DFAE02134E13}"/>
                </a:ext>
              </a:extLst>
            </p:cNvPr>
            <p:cNvSpPr/>
            <p:nvPr/>
          </p:nvSpPr>
          <p:spPr>
            <a:xfrm>
              <a:off x="832021" y="1652331"/>
              <a:ext cx="8279027" cy="1030286"/>
            </a:xfrm>
            <a:custGeom>
              <a:avLst/>
              <a:gdLst>
                <a:gd name="connsiteX0" fmla="*/ 0 w 8279027"/>
                <a:gd name="connsiteY0" fmla="*/ 0 h 1030286"/>
                <a:gd name="connsiteX1" fmla="*/ 8279027 w 8279027"/>
                <a:gd name="connsiteY1" fmla="*/ 0 h 1030286"/>
                <a:gd name="connsiteX2" fmla="*/ 8279027 w 8279027"/>
                <a:gd name="connsiteY2" fmla="*/ 1030286 h 1030286"/>
                <a:gd name="connsiteX3" fmla="*/ 0 w 8279027"/>
                <a:gd name="connsiteY3" fmla="*/ 1030286 h 1030286"/>
                <a:gd name="connsiteX4" fmla="*/ 0 w 8279027"/>
                <a:gd name="connsiteY4" fmla="*/ 0 h 103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9027" h="1030286">
                  <a:moveTo>
                    <a:pt x="0" y="0"/>
                  </a:moveTo>
                  <a:lnTo>
                    <a:pt x="8279027" y="0"/>
                  </a:lnTo>
                  <a:lnTo>
                    <a:pt x="8279027" y="1030286"/>
                  </a:lnTo>
                  <a:lnTo>
                    <a:pt x="0" y="1030286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544" tIns="416560" rIns="642544" bIns="113792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600" kern="1200" dirty="0"/>
                <a:t>불량 발생의 근본 원인을 찾고 결과를 해석하여 개선 기회를 도출한다</a:t>
              </a:r>
              <a:r>
                <a:rPr lang="en-US" altLang="ko-KR" sz="1600" kern="1200" dirty="0"/>
                <a:t>.</a:t>
              </a:r>
              <a:endParaRPr lang="ko-KR" altLang="en-US" sz="1600" kern="1200" dirty="0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844DC118-6BC2-7A45-82E1-6614F9C78AE7}"/>
                </a:ext>
              </a:extLst>
            </p:cNvPr>
            <p:cNvSpPr/>
            <p:nvPr/>
          </p:nvSpPr>
          <p:spPr>
            <a:xfrm>
              <a:off x="1081198" y="972858"/>
              <a:ext cx="1647609" cy="879306"/>
            </a:xfrm>
            <a:custGeom>
              <a:avLst/>
              <a:gdLst>
                <a:gd name="connsiteX0" fmla="*/ 0 w 1647609"/>
                <a:gd name="connsiteY0" fmla="*/ 146554 h 879306"/>
                <a:gd name="connsiteX1" fmla="*/ 146554 w 1647609"/>
                <a:gd name="connsiteY1" fmla="*/ 0 h 879306"/>
                <a:gd name="connsiteX2" fmla="*/ 1501055 w 1647609"/>
                <a:gd name="connsiteY2" fmla="*/ 0 h 879306"/>
                <a:gd name="connsiteX3" fmla="*/ 1647609 w 1647609"/>
                <a:gd name="connsiteY3" fmla="*/ 146554 h 879306"/>
                <a:gd name="connsiteX4" fmla="*/ 1647609 w 1647609"/>
                <a:gd name="connsiteY4" fmla="*/ 732752 h 879306"/>
                <a:gd name="connsiteX5" fmla="*/ 1501055 w 1647609"/>
                <a:gd name="connsiteY5" fmla="*/ 879306 h 879306"/>
                <a:gd name="connsiteX6" fmla="*/ 146554 w 1647609"/>
                <a:gd name="connsiteY6" fmla="*/ 879306 h 879306"/>
                <a:gd name="connsiteX7" fmla="*/ 0 w 1647609"/>
                <a:gd name="connsiteY7" fmla="*/ 732752 h 879306"/>
                <a:gd name="connsiteX8" fmla="*/ 0 w 1647609"/>
                <a:gd name="connsiteY8" fmla="*/ 146554 h 87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609" h="879306">
                  <a:moveTo>
                    <a:pt x="0" y="146554"/>
                  </a:moveTo>
                  <a:cubicBezTo>
                    <a:pt x="0" y="65614"/>
                    <a:pt x="65614" y="0"/>
                    <a:pt x="146554" y="0"/>
                  </a:cubicBezTo>
                  <a:lnTo>
                    <a:pt x="1501055" y="0"/>
                  </a:lnTo>
                  <a:cubicBezTo>
                    <a:pt x="1581995" y="0"/>
                    <a:pt x="1647609" y="65614"/>
                    <a:pt x="1647609" y="146554"/>
                  </a:cubicBezTo>
                  <a:lnTo>
                    <a:pt x="1647609" y="732752"/>
                  </a:lnTo>
                  <a:cubicBezTo>
                    <a:pt x="1647609" y="813692"/>
                    <a:pt x="1581995" y="879306"/>
                    <a:pt x="1501055" y="879306"/>
                  </a:cubicBezTo>
                  <a:lnTo>
                    <a:pt x="146554" y="879306"/>
                  </a:lnTo>
                  <a:cubicBezTo>
                    <a:pt x="65614" y="879306"/>
                    <a:pt x="0" y="813692"/>
                    <a:pt x="0" y="732752"/>
                  </a:cubicBezTo>
                  <a:lnTo>
                    <a:pt x="0" y="146554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1973" tIns="42924" rIns="261973" bIns="42924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/>
                <a:t>최종 목표</a:t>
              </a: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D7EA7459-4C19-5344-ABC6-3E5FA4C73402}"/>
                </a:ext>
              </a:extLst>
            </p:cNvPr>
            <p:cNvSpPr/>
            <p:nvPr/>
          </p:nvSpPr>
          <p:spPr>
            <a:xfrm>
              <a:off x="832021" y="3570818"/>
              <a:ext cx="8279027" cy="2533420"/>
            </a:xfrm>
            <a:custGeom>
              <a:avLst/>
              <a:gdLst>
                <a:gd name="connsiteX0" fmla="*/ 0 w 8279027"/>
                <a:gd name="connsiteY0" fmla="*/ 0 h 2977456"/>
                <a:gd name="connsiteX1" fmla="*/ 8279027 w 8279027"/>
                <a:gd name="connsiteY1" fmla="*/ 0 h 2977456"/>
                <a:gd name="connsiteX2" fmla="*/ 8279027 w 8279027"/>
                <a:gd name="connsiteY2" fmla="*/ 2977456 h 2977456"/>
                <a:gd name="connsiteX3" fmla="*/ 0 w 8279027"/>
                <a:gd name="connsiteY3" fmla="*/ 2977456 h 2977456"/>
                <a:gd name="connsiteX4" fmla="*/ 0 w 8279027"/>
                <a:gd name="connsiteY4" fmla="*/ 0 h 29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9027" h="2977456">
                  <a:moveTo>
                    <a:pt x="0" y="0"/>
                  </a:moveTo>
                  <a:lnTo>
                    <a:pt x="8279027" y="0"/>
                  </a:lnTo>
                  <a:lnTo>
                    <a:pt x="8279027" y="2977456"/>
                  </a:lnTo>
                  <a:lnTo>
                    <a:pt x="0" y="2977456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544" tIns="416560" rIns="642544" bIns="128016" numCol="1" spcCol="1270" anchor="t" anchorCtr="0">
              <a:noAutofit/>
            </a:bodyPr>
            <a:lstStyle/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800" kern="1200" dirty="0"/>
                <a:t>다양한 분류 모델을 활용하여 </a:t>
              </a:r>
              <a:r>
                <a:rPr lang="en-US" altLang="ko-KR" sz="1800" kern="1200" dirty="0"/>
                <a:t>Scale</a:t>
              </a:r>
              <a:r>
                <a:rPr lang="ko-KR" altLang="en-US" sz="1800" kern="1200" dirty="0"/>
                <a:t> 불량 발생에 영향을 주는     인자를 도출</a:t>
              </a:r>
              <a:endParaRPr lang="en-US" altLang="ko-KR" sz="1800" kern="1200" dirty="0"/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800" kern="1200" dirty="0"/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800" kern="1200" dirty="0"/>
                <a:t>도출된 영향 인자의 방향성을 파악</a:t>
              </a:r>
              <a:endParaRPr lang="en-US" altLang="ko-KR" sz="1800" kern="1200" dirty="0"/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800" kern="1200" dirty="0"/>
            </a:p>
            <a:p>
              <a:pPr marL="171450" lvl="1" indent="-17145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1800" kern="1200" dirty="0"/>
                <a:t>분석 결과를 이해하여 개선 방안을 도출</a:t>
              </a:r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0999147D-9617-B54E-8782-253D037A7213}"/>
                </a:ext>
              </a:extLst>
            </p:cNvPr>
            <p:cNvSpPr/>
            <p:nvPr/>
          </p:nvSpPr>
          <p:spPr>
            <a:xfrm>
              <a:off x="1064740" y="2824702"/>
              <a:ext cx="1680526" cy="892598"/>
            </a:xfrm>
            <a:custGeom>
              <a:avLst/>
              <a:gdLst>
                <a:gd name="connsiteX0" fmla="*/ 0 w 1680526"/>
                <a:gd name="connsiteY0" fmla="*/ 148769 h 892598"/>
                <a:gd name="connsiteX1" fmla="*/ 148769 w 1680526"/>
                <a:gd name="connsiteY1" fmla="*/ 0 h 892598"/>
                <a:gd name="connsiteX2" fmla="*/ 1531757 w 1680526"/>
                <a:gd name="connsiteY2" fmla="*/ 0 h 892598"/>
                <a:gd name="connsiteX3" fmla="*/ 1680526 w 1680526"/>
                <a:gd name="connsiteY3" fmla="*/ 148769 h 892598"/>
                <a:gd name="connsiteX4" fmla="*/ 1680526 w 1680526"/>
                <a:gd name="connsiteY4" fmla="*/ 743829 h 892598"/>
                <a:gd name="connsiteX5" fmla="*/ 1531757 w 1680526"/>
                <a:gd name="connsiteY5" fmla="*/ 892598 h 892598"/>
                <a:gd name="connsiteX6" fmla="*/ 148769 w 1680526"/>
                <a:gd name="connsiteY6" fmla="*/ 892598 h 892598"/>
                <a:gd name="connsiteX7" fmla="*/ 0 w 1680526"/>
                <a:gd name="connsiteY7" fmla="*/ 743829 h 892598"/>
                <a:gd name="connsiteX8" fmla="*/ 0 w 1680526"/>
                <a:gd name="connsiteY8" fmla="*/ 148769 h 89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526" h="892598">
                  <a:moveTo>
                    <a:pt x="0" y="148769"/>
                  </a:moveTo>
                  <a:cubicBezTo>
                    <a:pt x="0" y="66606"/>
                    <a:pt x="66606" y="0"/>
                    <a:pt x="148769" y="0"/>
                  </a:cubicBezTo>
                  <a:lnTo>
                    <a:pt x="1531757" y="0"/>
                  </a:lnTo>
                  <a:cubicBezTo>
                    <a:pt x="1613920" y="0"/>
                    <a:pt x="1680526" y="66606"/>
                    <a:pt x="1680526" y="148769"/>
                  </a:cubicBezTo>
                  <a:lnTo>
                    <a:pt x="1680526" y="743829"/>
                  </a:lnTo>
                  <a:cubicBezTo>
                    <a:pt x="1680526" y="825992"/>
                    <a:pt x="1613920" y="892598"/>
                    <a:pt x="1531757" y="892598"/>
                  </a:cubicBezTo>
                  <a:lnTo>
                    <a:pt x="148769" y="892598"/>
                  </a:lnTo>
                  <a:cubicBezTo>
                    <a:pt x="66606" y="892598"/>
                    <a:pt x="0" y="825992"/>
                    <a:pt x="0" y="743829"/>
                  </a:cubicBezTo>
                  <a:lnTo>
                    <a:pt x="0" y="148769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622" tIns="43573" rIns="262622" bIns="43573" numCol="1" spcCol="1270" anchor="ctr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/>
                <a:t>분석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98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 계획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D960A7-394B-E241-8F85-8F48FA0A8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18558"/>
              </p:ext>
            </p:extLst>
          </p:nvPr>
        </p:nvGraphicFramePr>
        <p:xfrm>
          <a:off x="799069" y="1013678"/>
          <a:ext cx="8147223" cy="535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741">
                  <a:extLst>
                    <a:ext uri="{9D8B030D-6E8A-4147-A177-3AD203B41FA5}">
                      <a16:colId xmlns:a16="http://schemas.microsoft.com/office/drawing/2014/main" val="193636689"/>
                    </a:ext>
                  </a:extLst>
                </a:gridCol>
                <a:gridCol w="2202249">
                  <a:extLst>
                    <a:ext uri="{9D8B030D-6E8A-4147-A177-3AD203B41FA5}">
                      <a16:colId xmlns:a16="http://schemas.microsoft.com/office/drawing/2014/main" val="3885694274"/>
                    </a:ext>
                  </a:extLst>
                </a:gridCol>
                <a:gridCol w="3229233">
                  <a:extLst>
                    <a:ext uri="{9D8B030D-6E8A-4147-A177-3AD203B41FA5}">
                      <a16:colId xmlns:a16="http://schemas.microsoft.com/office/drawing/2014/main" val="4157128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5316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품질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r>
                        <a:rPr lang="ko-KR" altLang="en-US" dirty="0"/>
                        <a:t> 처리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신뢰성 확보를 위한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 처리 및 변형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896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이상치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963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 scaling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695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Standard scaling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77657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분포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BoxPlot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범주별</a:t>
                      </a:r>
                      <a:r>
                        <a:rPr lang="ko-KR" altLang="en-US" dirty="0"/>
                        <a:t> 데이터의 분포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863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Histogram </a:t>
                      </a:r>
                      <a:r>
                        <a:rPr lang="ko-KR" altLang="en-US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중심 및 분포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변수간 상관관계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산점도</a:t>
                      </a:r>
                      <a:r>
                        <a:rPr lang="ko-KR" altLang="en-US" dirty="0"/>
                        <a:t>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상관계수를 통해 상관관계 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52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영향 인자 비교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2sample T-test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간의 차이를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확인하기 위한 가설 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92158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영향 인자 도출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및 모델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Logistic Regression</a:t>
                      </a:r>
                      <a:endParaRPr lang="ko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안정성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정확성이 높은 모델을 도출하기 위해 다양한 모델링 기법을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853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Tree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627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Forest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87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Gradient Boosting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2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6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435B54-B62F-384E-8457-151AC7D71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26489"/>
              </p:ext>
            </p:extLst>
          </p:nvPr>
        </p:nvGraphicFramePr>
        <p:xfrm>
          <a:off x="5292813" y="952886"/>
          <a:ext cx="3847071" cy="537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287">
                  <a:extLst>
                    <a:ext uri="{9D8B030D-6E8A-4147-A177-3AD203B41FA5}">
                      <a16:colId xmlns:a16="http://schemas.microsoft.com/office/drawing/2014/main" val="948741859"/>
                    </a:ext>
                  </a:extLst>
                </a:gridCol>
                <a:gridCol w="1548713">
                  <a:extLst>
                    <a:ext uri="{9D8B030D-6E8A-4147-A177-3AD203B41FA5}">
                      <a16:colId xmlns:a16="http://schemas.microsoft.com/office/drawing/2014/main" val="3991825885"/>
                    </a:ext>
                  </a:extLst>
                </a:gridCol>
                <a:gridCol w="799071">
                  <a:extLst>
                    <a:ext uri="{9D8B030D-6E8A-4147-A177-3AD203B41FA5}">
                      <a16:colId xmlns:a16="http://schemas.microsoft.com/office/drawing/2014/main" val="1837660841"/>
                    </a:ext>
                  </a:extLst>
                </a:gridCol>
              </a:tblGrid>
              <a:tr h="227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변수명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변수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변수 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07945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PLATE_NO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Plate </a:t>
                      </a:r>
                      <a:r>
                        <a:rPr lang="ko-KR" altLang="en-US" sz="1000" dirty="0"/>
                        <a:t>넘버</a:t>
                      </a:r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92564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ROLLING_DATE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작업 시각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67279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SCALE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Scale </a:t>
                      </a:r>
                      <a:r>
                        <a:rPr lang="ko-KR" altLang="en-US" sz="1000" dirty="0"/>
                        <a:t>양품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84910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SPEC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제품 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834552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STEEL_KIND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철강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548874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PT_THICK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Plate </a:t>
                      </a:r>
                      <a:r>
                        <a:rPr lang="ko-KR" altLang="en-US" sz="1000" dirty="0"/>
                        <a:t>두께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179340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PT_WIDTH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Plate</a:t>
                      </a:r>
                      <a:r>
                        <a:rPr lang="ko-KR" altLang="en-US" sz="1000" dirty="0"/>
                        <a:t> 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01463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PT_LENGTH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Plate</a:t>
                      </a:r>
                      <a:r>
                        <a:rPr lang="ko-KR" altLang="en-US" sz="1000" dirty="0"/>
                        <a:t> 길이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531699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PT_WEIGHT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Plate</a:t>
                      </a:r>
                      <a:r>
                        <a:rPr lang="ko-KR" altLang="en-US" sz="1000" dirty="0"/>
                        <a:t> 중량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65186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148329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FUR_NO_ROW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작업 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306250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FUR_HZ_TEMP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</a:t>
                      </a:r>
                      <a:r>
                        <a:rPr lang="ko-KR" altLang="en-US" sz="1000" dirty="0" err="1"/>
                        <a:t>가열대</a:t>
                      </a:r>
                      <a:r>
                        <a:rPr lang="ko-KR" altLang="en-US" sz="1000" dirty="0"/>
                        <a:t>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986251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FUR_HZ_TIME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</a:t>
                      </a:r>
                      <a:r>
                        <a:rPr lang="ko-KR" altLang="en-US" sz="1000" dirty="0" err="1"/>
                        <a:t>가열대</a:t>
                      </a:r>
                      <a:r>
                        <a:rPr lang="ko-KR" altLang="en-US" sz="1000" dirty="0"/>
                        <a:t>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625415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FUR_SZ_TEMP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</a:t>
                      </a:r>
                      <a:r>
                        <a:rPr lang="ko-KR" altLang="en-US" sz="1000" dirty="0" err="1"/>
                        <a:t>균열대</a:t>
                      </a:r>
                      <a:r>
                        <a:rPr lang="ko-KR" altLang="en-US" sz="1000" dirty="0"/>
                        <a:t>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17346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FUR_SZ_TIME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</a:t>
                      </a:r>
                      <a:r>
                        <a:rPr lang="ko-KR" altLang="en-US" sz="1000" dirty="0" err="1"/>
                        <a:t>균열대</a:t>
                      </a:r>
                      <a:r>
                        <a:rPr lang="ko-KR" altLang="en-US" sz="1000" dirty="0"/>
                        <a:t>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78135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FUR_TIME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가열로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821430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FUR_EXTEMP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압연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65611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ROLLING_TEMP_T5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가열대</a:t>
                      </a:r>
                      <a:r>
                        <a:rPr lang="ko-KR" altLang="en-US" sz="1000" dirty="0"/>
                        <a:t> 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031715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HSB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HSB</a:t>
                      </a:r>
                      <a:r>
                        <a:rPr lang="ko-KR" altLang="en-US" sz="1000" dirty="0"/>
                        <a:t>적용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322147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ROLLING_DESCALING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압연 중 </a:t>
                      </a:r>
                      <a:r>
                        <a:rPr lang="en-US" altLang="ko-KR" sz="1000" dirty="0"/>
                        <a:t>Descaling </a:t>
                      </a:r>
                      <a:r>
                        <a:rPr lang="ko-KR" altLang="en-US" sz="1000" dirty="0"/>
                        <a:t>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연속형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81393"/>
                  </a:ext>
                </a:extLst>
              </a:tr>
              <a:tr h="2139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WORK_GR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작업조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538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1BEE50-0343-034C-A2E2-3865B597451C}"/>
              </a:ext>
            </a:extLst>
          </p:cNvPr>
          <p:cNvSpPr txBox="1"/>
          <p:nvPr/>
        </p:nvSpPr>
        <p:spPr>
          <a:xfrm>
            <a:off x="357166" y="898153"/>
            <a:ext cx="777867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ko-KR" altLang="en-US" sz="1400" kern="0" spc="-100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잠재 인자 선정</a:t>
            </a: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7AA887B8-E373-C74F-8BD8-21321709E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17916"/>
              </p:ext>
            </p:extLst>
          </p:nvPr>
        </p:nvGraphicFramePr>
        <p:xfrm>
          <a:off x="270668" y="1351293"/>
          <a:ext cx="4555524" cy="4935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58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EB0ACF-116B-BA48-A168-E2EB5217521E}"/>
              </a:ext>
            </a:extLst>
          </p:cNvPr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60CC95E-04F9-E54D-A471-93781E5C18F3}"/>
              </a:ext>
            </a:extLst>
          </p:cNvPr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887D7D-4F4E-B346-89B5-A2E20CC0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5" y="2151256"/>
            <a:ext cx="7496432" cy="410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F3A13-EFD2-DD4C-9601-B4985C676458}"/>
              </a:ext>
            </a:extLst>
          </p:cNvPr>
          <p:cNvSpPr txBox="1"/>
          <p:nvPr/>
        </p:nvSpPr>
        <p:spPr>
          <a:xfrm>
            <a:off x="2141837" y="5412258"/>
            <a:ext cx="494271" cy="280087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A67D8-B56E-B444-8E72-15420DE25A2E}"/>
              </a:ext>
            </a:extLst>
          </p:cNvPr>
          <p:cNvSpPr txBox="1"/>
          <p:nvPr/>
        </p:nvSpPr>
        <p:spPr>
          <a:xfrm>
            <a:off x="2603156" y="3264242"/>
            <a:ext cx="494271" cy="280087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4BC56-9B47-6042-9643-2DAECB48D5FB}"/>
              </a:ext>
            </a:extLst>
          </p:cNvPr>
          <p:cNvSpPr txBox="1"/>
          <p:nvPr/>
        </p:nvSpPr>
        <p:spPr>
          <a:xfrm>
            <a:off x="3546388" y="5937421"/>
            <a:ext cx="494271" cy="280087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83B33-5556-0541-9601-D3E3BF5A54CF}"/>
              </a:ext>
            </a:extLst>
          </p:cNvPr>
          <p:cNvSpPr txBox="1"/>
          <p:nvPr/>
        </p:nvSpPr>
        <p:spPr>
          <a:xfrm>
            <a:off x="738544" y="907256"/>
            <a:ext cx="8428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en-US" altLang="ko-KR" dirty="0"/>
              <a:t>Scale </a:t>
            </a:r>
            <a:r>
              <a:rPr kumimoji="1" lang="ko-KR" altLang="en-US" dirty="0"/>
              <a:t>불량과 </a:t>
            </a:r>
            <a:r>
              <a:rPr kumimoji="1" lang="ko-KR" altLang="en-US" dirty="0" err="1"/>
              <a:t>가열대</a:t>
            </a:r>
            <a:r>
              <a:rPr kumimoji="1" lang="ko-KR" altLang="en-US" dirty="0"/>
              <a:t> 온도는 양의 상관관계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sz="1600" dirty="0" err="1"/>
              <a:t>가열대</a:t>
            </a:r>
            <a:r>
              <a:rPr kumimoji="1" lang="ko-KR" altLang="en-US" sz="1600" dirty="0"/>
              <a:t> 온도가 필요이상으로 높은 경우 불량이 발생할 것이라고 추측합니다</a:t>
            </a:r>
            <a:r>
              <a:rPr kumimoji="1" lang="en-US" altLang="ko-KR" sz="1600" dirty="0"/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dirty="0" err="1"/>
              <a:t>가열대</a:t>
            </a:r>
            <a:r>
              <a:rPr kumimoji="1" lang="ko-KR" altLang="en-US" dirty="0"/>
              <a:t> 온도는 가열로 </a:t>
            </a:r>
            <a:r>
              <a:rPr kumimoji="1" lang="ko-KR" altLang="en-US" dirty="0" err="1"/>
              <a:t>균열대</a:t>
            </a:r>
            <a:r>
              <a:rPr kumimoji="1" lang="ko-KR" altLang="en-US" dirty="0"/>
              <a:t> 온도와 양의 상관관계</a:t>
            </a:r>
            <a:endParaRPr kumimoji="1" lang="en-US" altLang="ko-KR" dirty="0"/>
          </a:p>
          <a:p>
            <a:r>
              <a:rPr kumimoji="1" lang="ko-KR" altLang="en-US" dirty="0"/>
              <a:t>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sz="1600" dirty="0" err="1"/>
              <a:t>가열대</a:t>
            </a:r>
            <a:r>
              <a:rPr kumimoji="1" lang="ko-KR" altLang="en-US" sz="1600" dirty="0"/>
              <a:t> 온도는 가열로 </a:t>
            </a:r>
            <a:r>
              <a:rPr kumimoji="1" lang="ko-KR" altLang="en-US" sz="1600" dirty="0" err="1"/>
              <a:t>균열대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온도와도</a:t>
            </a:r>
            <a:r>
              <a:rPr kumimoji="1" lang="ko-KR" altLang="en-US" sz="1600" dirty="0"/>
              <a:t> 서로 영향을 받고 있을 것이라고 추측합니다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1BF60-2445-4143-9C8A-2839250636F0}"/>
              </a:ext>
            </a:extLst>
          </p:cNvPr>
          <p:cNvSpPr txBox="1"/>
          <p:nvPr/>
        </p:nvSpPr>
        <p:spPr>
          <a:xfrm>
            <a:off x="2594917" y="5947054"/>
            <a:ext cx="494271" cy="280087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FD01D-FB0E-0D47-8F5F-9D87E69B1B06}"/>
              </a:ext>
            </a:extLst>
          </p:cNvPr>
          <p:cNvSpPr txBox="1"/>
          <p:nvPr/>
        </p:nvSpPr>
        <p:spPr>
          <a:xfrm>
            <a:off x="6194852" y="5412258"/>
            <a:ext cx="494271" cy="280087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9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F7E7678-EA77-FB46-9019-11CD68CC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1581665"/>
            <a:ext cx="5354595" cy="3885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EB1BE-93B1-7D48-A238-C3A07851BC8B}"/>
              </a:ext>
            </a:extLst>
          </p:cNvPr>
          <p:cNvSpPr txBox="1"/>
          <p:nvPr/>
        </p:nvSpPr>
        <p:spPr>
          <a:xfrm>
            <a:off x="5889163" y="1955803"/>
            <a:ext cx="382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HSB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미적용한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Plate</a:t>
            </a:r>
            <a:r>
              <a:rPr kumimoji="1" lang="ko-KR" altLang="en-US" dirty="0"/>
              <a:t>는 전부 불량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91DFA-A3A7-1440-AEA5-8DD5FFF1F3A6}"/>
              </a:ext>
            </a:extLst>
          </p:cNvPr>
          <p:cNvSpPr txBox="1"/>
          <p:nvPr/>
        </p:nvSpPr>
        <p:spPr>
          <a:xfrm>
            <a:off x="5910642" y="3084497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HSB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Scale</a:t>
            </a:r>
            <a:r>
              <a:rPr kumimoji="1" lang="ko-KR" altLang="en-US" dirty="0" err="1"/>
              <a:t>불량율에</a:t>
            </a:r>
            <a:r>
              <a:rPr kumimoji="1" lang="ko-KR" altLang="en-US" dirty="0"/>
              <a:t> 가장 큰 요인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0A4DB-0DA5-7346-8532-FB910546067D}"/>
              </a:ext>
            </a:extLst>
          </p:cNvPr>
          <p:cNvSpPr txBox="1"/>
          <p:nvPr/>
        </p:nvSpPr>
        <p:spPr>
          <a:xfrm>
            <a:off x="5772784" y="4209700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HSB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</a:t>
            </a:r>
            <a:r>
              <a:rPr kumimoji="1" lang="en-US" altLang="ko-KR" dirty="0"/>
              <a:t>1</a:t>
            </a:r>
            <a:r>
              <a:rPr kumimoji="1" lang="ko-KR" altLang="en-US" dirty="0"/>
              <a:t>주성분으로 판단하고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 err="1"/>
              <a:t>미적용한</a:t>
            </a:r>
            <a:r>
              <a:rPr kumimoji="1" lang="ko-KR" altLang="en-US" dirty="0"/>
              <a:t> 데이터를 제외 후 분석 진행</a:t>
            </a:r>
            <a:endParaRPr kumimoji="1" lang="en-US" altLang="ko-KR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96257356-9F1C-F742-953E-BB66C3F10999}"/>
              </a:ext>
            </a:extLst>
          </p:cNvPr>
          <p:cNvSpPr/>
          <p:nvPr/>
        </p:nvSpPr>
        <p:spPr>
          <a:xfrm>
            <a:off x="7553466" y="2513600"/>
            <a:ext cx="594101" cy="378940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kumimoji="1"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11C80772-1119-A047-B74A-E181B93E7450}"/>
              </a:ext>
            </a:extLst>
          </p:cNvPr>
          <p:cNvSpPr/>
          <p:nvPr/>
        </p:nvSpPr>
        <p:spPr>
          <a:xfrm>
            <a:off x="7553466" y="3692292"/>
            <a:ext cx="594101" cy="378940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kumimoji="1"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CC01C-C3CF-3B43-B453-CC63A5740F92}"/>
              </a:ext>
            </a:extLst>
          </p:cNvPr>
          <p:cNvSpPr txBox="1"/>
          <p:nvPr/>
        </p:nvSpPr>
        <p:spPr>
          <a:xfrm>
            <a:off x="939113" y="4497860"/>
            <a:ext cx="1581665" cy="1112108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5AFC0-9FBA-3341-8BC0-44088BA24FD6}"/>
              </a:ext>
            </a:extLst>
          </p:cNvPr>
          <p:cNvSpPr txBox="1"/>
          <p:nvPr/>
        </p:nvSpPr>
        <p:spPr>
          <a:xfrm>
            <a:off x="386102" y="3985974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33</a:t>
            </a:r>
            <a:r>
              <a:rPr kumimoji="1" lang="ko-KR" altLang="en-US" dirty="0"/>
              <a:t>개 중 </a:t>
            </a:r>
            <a:r>
              <a:rPr kumimoji="1" lang="en-US" altLang="ko-KR" dirty="0"/>
              <a:t>33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 불량</a:t>
            </a:r>
          </a:p>
        </p:txBody>
      </p:sp>
    </p:spTree>
    <p:extLst>
      <p:ext uri="{BB962C8B-B14F-4D97-AF65-F5344CB8AC3E}">
        <p14:creationId xmlns:p14="http://schemas.microsoft.com/office/powerpoint/2010/main" val="19819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F7540D-18CC-EF4E-910A-E5E265BF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68" y="2847767"/>
            <a:ext cx="7101017" cy="3600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E6C29-B695-704C-94A7-BC30490303C9}"/>
              </a:ext>
            </a:extLst>
          </p:cNvPr>
          <p:cNvSpPr txBox="1"/>
          <p:nvPr/>
        </p:nvSpPr>
        <p:spPr>
          <a:xfrm>
            <a:off x="634312" y="1078073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대부분을 차지하는 </a:t>
            </a:r>
            <a:r>
              <a:rPr kumimoji="1" lang="en-US" altLang="ko-KR" dirty="0"/>
              <a:t>C0</a:t>
            </a:r>
            <a:r>
              <a:rPr kumimoji="1" lang="ko-KR" altLang="en-US" dirty="0"/>
              <a:t>에서 불량이 많이 발생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59BBD-3A81-0B46-8A11-0862F3909E03}"/>
              </a:ext>
            </a:extLst>
          </p:cNvPr>
          <p:cNvSpPr txBox="1"/>
          <p:nvPr/>
        </p:nvSpPr>
        <p:spPr>
          <a:xfrm>
            <a:off x="5762367" y="1078073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강종들은 </a:t>
            </a:r>
            <a:r>
              <a:rPr kumimoji="1" lang="ko-KR" altLang="en-US" dirty="0" err="1"/>
              <a:t>불량율이</a:t>
            </a:r>
            <a:r>
              <a:rPr kumimoji="1" lang="ko-KR" altLang="en-US" dirty="0"/>
              <a:t> 낮음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321E6-BAE9-7248-A070-4B757F985454}"/>
              </a:ext>
            </a:extLst>
          </p:cNvPr>
          <p:cNvSpPr txBox="1"/>
          <p:nvPr/>
        </p:nvSpPr>
        <p:spPr>
          <a:xfrm>
            <a:off x="634312" y="2174352"/>
            <a:ext cx="876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강종별로</a:t>
            </a:r>
            <a:r>
              <a:rPr kumimoji="1" lang="ko-KR" altLang="en-US" dirty="0"/>
              <a:t> 구분하는 것은 큰 의미를 가진다고 보기 힘들기 때문에 설명변수에서 제외</a:t>
            </a: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890E4067-98EE-3C45-BCD9-404FC59B763A}"/>
              </a:ext>
            </a:extLst>
          </p:cNvPr>
          <p:cNvSpPr/>
          <p:nvPr/>
        </p:nvSpPr>
        <p:spPr>
          <a:xfrm>
            <a:off x="2757650" y="1557214"/>
            <a:ext cx="594101" cy="378940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kumimoji="1"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BF483473-0DF5-4A4A-B90E-F30D1FC9AA9D}"/>
              </a:ext>
            </a:extLst>
          </p:cNvPr>
          <p:cNvSpPr/>
          <p:nvPr/>
        </p:nvSpPr>
        <p:spPr>
          <a:xfrm>
            <a:off x="7065275" y="1557214"/>
            <a:ext cx="594101" cy="378940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kumimoji="1"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27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요약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91BA359-A663-B34D-B68C-D178E8D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68" y="2692355"/>
            <a:ext cx="3124200" cy="27559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749D2DF-80C5-AE4E-A368-98F9EDDAC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68" y="2733015"/>
            <a:ext cx="3124200" cy="275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E2D998-B2F8-254A-BE12-BBC0BFED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2733015"/>
            <a:ext cx="3124200" cy="275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2282A9-D7A0-2A4B-AC90-8C799E9D6C74}"/>
              </a:ext>
            </a:extLst>
          </p:cNvPr>
          <p:cNvSpPr txBox="1"/>
          <p:nvPr/>
        </p:nvSpPr>
        <p:spPr>
          <a:xfrm>
            <a:off x="270668" y="2481852"/>
            <a:ext cx="157872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ko-KR" sz="1400" kern="0" spc="-100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Decision Tree</a:t>
            </a:r>
            <a:endParaRPr kumimoji="1" lang="ko-KR" altLang="en-US" sz="1400" kern="0" spc="-1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075D9-6B47-7F4D-A23A-D7DED64424C5}"/>
              </a:ext>
            </a:extLst>
          </p:cNvPr>
          <p:cNvSpPr txBox="1"/>
          <p:nvPr/>
        </p:nvSpPr>
        <p:spPr>
          <a:xfrm>
            <a:off x="3394868" y="2481852"/>
            <a:ext cx="157872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ko-KR" sz="1400" kern="0" spc="-100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Random Forest</a:t>
            </a:r>
            <a:endParaRPr kumimoji="1" lang="ko-KR" altLang="en-US" sz="1400" kern="0" spc="-1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C08D6-39EC-B748-9D1A-D6243F587F28}"/>
              </a:ext>
            </a:extLst>
          </p:cNvPr>
          <p:cNvSpPr txBox="1"/>
          <p:nvPr/>
        </p:nvSpPr>
        <p:spPr>
          <a:xfrm>
            <a:off x="6560114" y="2481851"/>
            <a:ext cx="176212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ko-KR" sz="1400" kern="0" spc="-100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Gradient Boosting</a:t>
            </a:r>
            <a:endParaRPr kumimoji="1" lang="ko-KR" altLang="en-US" sz="1400" kern="0" spc="-1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750A4-2013-434E-B87D-14F3BD3E4D4A}"/>
              </a:ext>
            </a:extLst>
          </p:cNvPr>
          <p:cNvSpPr txBox="1"/>
          <p:nvPr/>
        </p:nvSpPr>
        <p:spPr>
          <a:xfrm>
            <a:off x="564907" y="1273113"/>
            <a:ext cx="8776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1600" dirty="0"/>
              <a:t>모든 분류 모델에서 </a:t>
            </a:r>
            <a:r>
              <a:rPr kumimoji="1" lang="en-US" altLang="ko-KR" sz="1600" dirty="0"/>
              <a:t>ROLLING_TEMP_T5(</a:t>
            </a:r>
            <a:r>
              <a:rPr kumimoji="1" lang="ko-KR" altLang="en-US" sz="1600" dirty="0" err="1"/>
              <a:t>가열대</a:t>
            </a:r>
            <a:r>
              <a:rPr kumimoji="1" lang="ko-KR" altLang="en-US" sz="1600" dirty="0"/>
              <a:t> 온도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는 주요한 영향 요인으로 나타납니다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ED4E0-1646-B649-BF9A-133B62F645C2}"/>
              </a:ext>
            </a:extLst>
          </p:cNvPr>
          <p:cNvSpPr txBox="1"/>
          <p:nvPr/>
        </p:nvSpPr>
        <p:spPr>
          <a:xfrm>
            <a:off x="799070" y="3088271"/>
            <a:ext cx="8836262" cy="307777"/>
          </a:xfrm>
          <a:prstGeom prst="rect">
            <a:avLst/>
          </a:prstGeom>
          <a:noFill/>
          <a:ln w="5080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67019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</a:spPr>
      <a:bodyPr wrap="none" rtlCol="0" anchor="ctr">
        <a:noAutofit/>
      </a:bodyPr>
      <a:lstStyle>
        <a:defPPr marL="0" algn="ctr">
          <a:defRPr sz="16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708</Words>
  <Application>Microsoft Macintosh PowerPoint</Application>
  <PresentationFormat>A4 용지(210x297mm)</PresentationFormat>
  <Paragraphs>205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나눔고딕</vt:lpstr>
      <vt:lpstr>맑은 고딕</vt:lpstr>
      <vt:lpstr>맑은 고딕</vt:lpstr>
      <vt:lpstr>HY견고딕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원호</dc:creator>
  <cp:lastModifiedBy>유 원호</cp:lastModifiedBy>
  <cp:revision>26</cp:revision>
  <dcterms:created xsi:type="dcterms:W3CDTF">2019-07-26T19:53:48Z</dcterms:created>
  <dcterms:modified xsi:type="dcterms:W3CDTF">2019-07-27T01:04:55Z</dcterms:modified>
</cp:coreProperties>
</file>